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408" r:id="rId2"/>
    <p:sldId id="402" r:id="rId3"/>
    <p:sldId id="263" r:id="rId4"/>
    <p:sldId id="264" r:id="rId5"/>
    <p:sldId id="271" r:id="rId6"/>
    <p:sldId id="272" r:id="rId7"/>
    <p:sldId id="273" r:id="rId8"/>
    <p:sldId id="268" r:id="rId9"/>
    <p:sldId id="336" r:id="rId10"/>
    <p:sldId id="291" r:id="rId11"/>
    <p:sldId id="284" r:id="rId12"/>
    <p:sldId id="287" r:id="rId13"/>
    <p:sldId id="292" r:id="rId14"/>
    <p:sldId id="294" r:id="rId15"/>
    <p:sldId id="364" r:id="rId16"/>
    <p:sldId id="365" r:id="rId17"/>
    <p:sldId id="401" r:id="rId18"/>
    <p:sldId id="298" r:id="rId19"/>
    <p:sldId id="333" r:id="rId20"/>
    <p:sldId id="369" r:id="rId21"/>
    <p:sldId id="403" r:id="rId22"/>
    <p:sldId id="337" r:id="rId23"/>
    <p:sldId id="363" r:id="rId24"/>
    <p:sldId id="276" r:id="rId25"/>
    <p:sldId id="261" r:id="rId26"/>
    <p:sldId id="278" r:id="rId27"/>
    <p:sldId id="330" r:id="rId28"/>
    <p:sldId id="409" r:id="rId29"/>
    <p:sldId id="338" r:id="rId30"/>
    <p:sldId id="329" r:id="rId31"/>
    <p:sldId id="368" r:id="rId32"/>
    <p:sldId id="295" r:id="rId33"/>
    <p:sldId id="331" r:id="rId34"/>
    <p:sldId id="360" r:id="rId35"/>
    <p:sldId id="277" r:id="rId36"/>
    <p:sldId id="304" r:id="rId37"/>
    <p:sldId id="299" r:id="rId38"/>
    <p:sldId id="341" r:id="rId39"/>
    <p:sldId id="342" r:id="rId40"/>
    <p:sldId id="346" r:id="rId41"/>
    <p:sldId id="347" r:id="rId42"/>
    <p:sldId id="307" r:id="rId43"/>
    <p:sldId id="308" r:id="rId44"/>
    <p:sldId id="348" r:id="rId45"/>
    <p:sldId id="309" r:id="rId46"/>
    <p:sldId id="345" r:id="rId47"/>
    <p:sldId id="310" r:id="rId48"/>
    <p:sldId id="311" r:id="rId49"/>
    <p:sldId id="343" r:id="rId50"/>
    <p:sldId id="313" r:id="rId51"/>
    <p:sldId id="314" r:id="rId52"/>
    <p:sldId id="340" r:id="rId53"/>
    <p:sldId id="332" r:id="rId54"/>
    <p:sldId id="352" r:id="rId55"/>
    <p:sldId id="353" r:id="rId56"/>
    <p:sldId id="357" r:id="rId57"/>
    <p:sldId id="328" r:id="rId58"/>
    <p:sldId id="300" r:id="rId59"/>
    <p:sldId id="322" r:id="rId60"/>
    <p:sldId id="354" r:id="rId61"/>
    <p:sldId id="283" r:id="rId62"/>
    <p:sldId id="326" r:id="rId63"/>
    <p:sldId id="317" r:id="rId64"/>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57"/>
    <p:restoredTop sz="94304"/>
  </p:normalViewPr>
  <p:slideViewPr>
    <p:cSldViewPr snapToGrid="0" snapToObjects="1">
      <p:cViewPr varScale="1">
        <p:scale>
          <a:sx n="102" d="100"/>
          <a:sy n="102" d="100"/>
        </p:scale>
        <p:origin x="53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CA298-9737-46C1-8706-0C89D91FEA3D}"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BFCD6C85-B65F-4A9E-ACB7-C23D0BBC1C74}">
      <dgm:prSet/>
      <dgm:spPr/>
      <dgm:t>
        <a:bodyPr/>
        <a:lstStyle/>
        <a:p>
          <a:r>
            <a:rPr lang="es-VE" dirty="0"/>
            <a:t>1. Historia de la Propiedad Intelectual OMC, OMPI, ADPIC, Convenio de París, ADPIC</a:t>
          </a:r>
          <a:endParaRPr lang="en-US" dirty="0"/>
        </a:p>
      </dgm:t>
    </dgm:pt>
    <dgm:pt modelId="{5B172512-8845-4383-8C95-2F5096CCD5F6}" type="parTrans" cxnId="{3F80F5DB-4CE7-4B2D-9A43-7D5AD4BB886D}">
      <dgm:prSet/>
      <dgm:spPr/>
      <dgm:t>
        <a:bodyPr/>
        <a:lstStyle/>
        <a:p>
          <a:endParaRPr lang="en-US"/>
        </a:p>
      </dgm:t>
    </dgm:pt>
    <dgm:pt modelId="{E1B1C8A3-4AC5-4FEE-A818-B41E3A38F9AA}" type="sibTrans" cxnId="{3F80F5DB-4CE7-4B2D-9A43-7D5AD4BB886D}">
      <dgm:prSet/>
      <dgm:spPr/>
      <dgm:t>
        <a:bodyPr/>
        <a:lstStyle/>
        <a:p>
          <a:endParaRPr lang="en-US"/>
        </a:p>
      </dgm:t>
    </dgm:pt>
    <dgm:pt modelId="{05D4AE91-7997-4B92-8ACF-AAD0EB1DCCB5}">
      <dgm:prSet/>
      <dgm:spPr/>
      <dgm:t>
        <a:bodyPr/>
        <a:lstStyle/>
        <a:p>
          <a:r>
            <a:rPr lang="es-VE" dirty="0"/>
            <a:t>2. Términos Básicos de Propiedad Intelectual: Marca, Patente, Derecho de Autor, Propiedad Industrial, Evergreening</a:t>
          </a:r>
          <a:endParaRPr lang="en-US" dirty="0"/>
        </a:p>
      </dgm:t>
    </dgm:pt>
    <dgm:pt modelId="{E1833451-ABBF-4BB3-8E24-EBEEA8F6D149}" type="parTrans" cxnId="{B58FE5C4-50EA-46C9-B5B2-0AE66DF54A5D}">
      <dgm:prSet/>
      <dgm:spPr/>
      <dgm:t>
        <a:bodyPr/>
        <a:lstStyle/>
        <a:p>
          <a:endParaRPr lang="en-US"/>
        </a:p>
      </dgm:t>
    </dgm:pt>
    <dgm:pt modelId="{47D65987-20F7-4462-AA7C-B230B6607F88}" type="sibTrans" cxnId="{B58FE5C4-50EA-46C9-B5B2-0AE66DF54A5D}">
      <dgm:prSet/>
      <dgm:spPr/>
      <dgm:t>
        <a:bodyPr/>
        <a:lstStyle/>
        <a:p>
          <a:endParaRPr lang="en-US"/>
        </a:p>
      </dgm:t>
    </dgm:pt>
    <dgm:pt modelId="{7766D225-8FEC-49C0-9FCB-AA454C83C8AE}">
      <dgm:prSet/>
      <dgm:spPr/>
      <dgm:t>
        <a:bodyPr/>
        <a:lstStyle/>
        <a:p>
          <a:r>
            <a:rPr lang="es-VE" dirty="0"/>
            <a:t>3. ADPIC, ADPIC PLUS y salvaguardas de la salud</a:t>
          </a:r>
          <a:endParaRPr lang="en-US" dirty="0"/>
        </a:p>
      </dgm:t>
    </dgm:pt>
    <dgm:pt modelId="{387CFB8A-96B8-4CCA-963D-E5D5F402D938}" type="parTrans" cxnId="{87EE029F-E166-4D02-8EA7-FF8E00F78694}">
      <dgm:prSet/>
      <dgm:spPr/>
      <dgm:t>
        <a:bodyPr/>
        <a:lstStyle/>
        <a:p>
          <a:endParaRPr lang="en-US"/>
        </a:p>
      </dgm:t>
    </dgm:pt>
    <dgm:pt modelId="{82E39F5E-41FC-4056-8EB4-1A2B07DEB3DA}" type="sibTrans" cxnId="{87EE029F-E166-4D02-8EA7-FF8E00F78694}">
      <dgm:prSet/>
      <dgm:spPr/>
      <dgm:t>
        <a:bodyPr/>
        <a:lstStyle/>
        <a:p>
          <a:endParaRPr lang="en-US"/>
        </a:p>
      </dgm:t>
    </dgm:pt>
    <dgm:pt modelId="{9FBC416E-3FD4-1243-9DED-83D722D0810C}">
      <dgm:prSet/>
      <dgm:spPr/>
      <dgm:t>
        <a:bodyPr/>
        <a:lstStyle/>
        <a:p>
          <a:r>
            <a:rPr lang="en-US" dirty="0"/>
            <a:t>4. DPI </a:t>
          </a:r>
          <a:r>
            <a:rPr lang="en-US" dirty="0" err="1"/>
            <a:t>frente</a:t>
          </a:r>
          <a:r>
            <a:rPr lang="en-US" dirty="0"/>
            <a:t> al derecho a la </a:t>
          </a:r>
          <a:r>
            <a:rPr lang="en-US" dirty="0" err="1"/>
            <a:t>salud</a:t>
          </a:r>
          <a:r>
            <a:rPr lang="en-US" dirty="0"/>
            <a:t> y el </a:t>
          </a:r>
          <a:r>
            <a:rPr lang="en-US" dirty="0" err="1"/>
            <a:t>acceso</a:t>
          </a:r>
          <a:r>
            <a:rPr lang="en-US" dirty="0"/>
            <a:t> a </a:t>
          </a:r>
          <a:r>
            <a:rPr lang="en-US" dirty="0" err="1"/>
            <a:t>Medicamentos</a:t>
          </a:r>
          <a:r>
            <a:rPr lang="en-US" dirty="0"/>
            <a:t>, </a:t>
          </a:r>
          <a:r>
            <a:rPr lang="en-US" dirty="0" err="1"/>
            <a:t>consideraciones</a:t>
          </a:r>
          <a:r>
            <a:rPr lang="en-US" dirty="0"/>
            <a:t> </a:t>
          </a:r>
          <a:r>
            <a:rPr lang="en-US" dirty="0" err="1"/>
            <a:t>generales</a:t>
          </a:r>
          <a:endParaRPr lang="en-US" dirty="0"/>
        </a:p>
      </dgm:t>
    </dgm:pt>
    <dgm:pt modelId="{D4AF5366-1099-BF47-8EDC-5A1B519355C2}" type="parTrans" cxnId="{DE70ECCB-92FF-4948-976F-52D34C7FBBB4}">
      <dgm:prSet/>
      <dgm:spPr/>
      <dgm:t>
        <a:bodyPr/>
        <a:lstStyle/>
        <a:p>
          <a:endParaRPr lang="es-ES"/>
        </a:p>
      </dgm:t>
    </dgm:pt>
    <dgm:pt modelId="{2D76565A-7F09-BA48-B372-3C088775DE3B}" type="sibTrans" cxnId="{DE70ECCB-92FF-4948-976F-52D34C7FBBB4}">
      <dgm:prSet/>
      <dgm:spPr/>
      <dgm:t>
        <a:bodyPr/>
        <a:lstStyle/>
        <a:p>
          <a:endParaRPr lang="es-ES"/>
        </a:p>
      </dgm:t>
    </dgm:pt>
    <dgm:pt modelId="{327AF7E2-8BA9-1742-BE89-BA998927C934}" type="pres">
      <dgm:prSet presAssocID="{226CA298-9737-46C1-8706-0C89D91FEA3D}" presName="vert0" presStyleCnt="0">
        <dgm:presLayoutVars>
          <dgm:dir/>
          <dgm:animOne val="branch"/>
          <dgm:animLvl val="lvl"/>
        </dgm:presLayoutVars>
      </dgm:prSet>
      <dgm:spPr/>
    </dgm:pt>
    <dgm:pt modelId="{679409DC-DE2C-3A4F-81B7-F2FC9322E070}" type="pres">
      <dgm:prSet presAssocID="{BFCD6C85-B65F-4A9E-ACB7-C23D0BBC1C74}" presName="thickLine" presStyleLbl="alignNode1" presStyleIdx="0" presStyleCnt="4"/>
      <dgm:spPr/>
    </dgm:pt>
    <dgm:pt modelId="{64BE12D0-5C35-4648-A859-A0E4BAF8F4F2}" type="pres">
      <dgm:prSet presAssocID="{BFCD6C85-B65F-4A9E-ACB7-C23D0BBC1C74}" presName="horz1" presStyleCnt="0"/>
      <dgm:spPr/>
    </dgm:pt>
    <dgm:pt modelId="{1DBFAA8C-736B-D44F-B18D-B233D0751348}" type="pres">
      <dgm:prSet presAssocID="{BFCD6C85-B65F-4A9E-ACB7-C23D0BBC1C74}" presName="tx1" presStyleLbl="revTx" presStyleIdx="0" presStyleCnt="4"/>
      <dgm:spPr/>
    </dgm:pt>
    <dgm:pt modelId="{49BDC22A-7996-CD4D-9C6B-033AF831D42E}" type="pres">
      <dgm:prSet presAssocID="{BFCD6C85-B65F-4A9E-ACB7-C23D0BBC1C74}" presName="vert1" presStyleCnt="0"/>
      <dgm:spPr/>
    </dgm:pt>
    <dgm:pt modelId="{F04C17E5-3510-9C49-82B5-A367C6195556}" type="pres">
      <dgm:prSet presAssocID="{05D4AE91-7997-4B92-8ACF-AAD0EB1DCCB5}" presName="thickLine" presStyleLbl="alignNode1" presStyleIdx="1" presStyleCnt="4"/>
      <dgm:spPr/>
    </dgm:pt>
    <dgm:pt modelId="{9B0FD60E-3C28-9C45-9B6E-A33B3EAB62F0}" type="pres">
      <dgm:prSet presAssocID="{05D4AE91-7997-4B92-8ACF-AAD0EB1DCCB5}" presName="horz1" presStyleCnt="0"/>
      <dgm:spPr/>
    </dgm:pt>
    <dgm:pt modelId="{79157C97-4DF2-1243-A81A-312C55C45EB3}" type="pres">
      <dgm:prSet presAssocID="{05D4AE91-7997-4B92-8ACF-AAD0EB1DCCB5}" presName="tx1" presStyleLbl="revTx" presStyleIdx="1" presStyleCnt="4"/>
      <dgm:spPr/>
    </dgm:pt>
    <dgm:pt modelId="{82B83BEC-908E-754B-AF86-252B67D72799}" type="pres">
      <dgm:prSet presAssocID="{05D4AE91-7997-4B92-8ACF-AAD0EB1DCCB5}" presName="vert1" presStyleCnt="0"/>
      <dgm:spPr/>
    </dgm:pt>
    <dgm:pt modelId="{AAB41DDD-CFBA-CC48-89BA-5670AEAA90DC}" type="pres">
      <dgm:prSet presAssocID="{7766D225-8FEC-49C0-9FCB-AA454C83C8AE}" presName="thickLine" presStyleLbl="alignNode1" presStyleIdx="2" presStyleCnt="4"/>
      <dgm:spPr/>
    </dgm:pt>
    <dgm:pt modelId="{0BCE5B1E-A8D7-8143-ABD5-15E8D5D7667E}" type="pres">
      <dgm:prSet presAssocID="{7766D225-8FEC-49C0-9FCB-AA454C83C8AE}" presName="horz1" presStyleCnt="0"/>
      <dgm:spPr/>
    </dgm:pt>
    <dgm:pt modelId="{92A28EC4-DD64-C74C-BDB7-C4BE47CA2322}" type="pres">
      <dgm:prSet presAssocID="{7766D225-8FEC-49C0-9FCB-AA454C83C8AE}" presName="tx1" presStyleLbl="revTx" presStyleIdx="2" presStyleCnt="4"/>
      <dgm:spPr/>
    </dgm:pt>
    <dgm:pt modelId="{445C42F0-23E6-C94F-8CC7-0122AE3D2878}" type="pres">
      <dgm:prSet presAssocID="{7766D225-8FEC-49C0-9FCB-AA454C83C8AE}" presName="vert1" presStyleCnt="0"/>
      <dgm:spPr/>
    </dgm:pt>
    <dgm:pt modelId="{6B6597FD-DCD7-0346-9E38-9921D3219A89}" type="pres">
      <dgm:prSet presAssocID="{9FBC416E-3FD4-1243-9DED-83D722D0810C}" presName="thickLine" presStyleLbl="alignNode1" presStyleIdx="3" presStyleCnt="4"/>
      <dgm:spPr/>
    </dgm:pt>
    <dgm:pt modelId="{E8E05A0B-002E-DD49-9920-0D1A82B2556E}" type="pres">
      <dgm:prSet presAssocID="{9FBC416E-3FD4-1243-9DED-83D722D0810C}" presName="horz1" presStyleCnt="0"/>
      <dgm:spPr/>
    </dgm:pt>
    <dgm:pt modelId="{3F03F93E-A4FB-504E-A793-2CE1565F7F39}" type="pres">
      <dgm:prSet presAssocID="{9FBC416E-3FD4-1243-9DED-83D722D0810C}" presName="tx1" presStyleLbl="revTx" presStyleIdx="3" presStyleCnt="4"/>
      <dgm:spPr/>
    </dgm:pt>
    <dgm:pt modelId="{962D35F8-EF26-6240-980E-4DEF3251FDC7}" type="pres">
      <dgm:prSet presAssocID="{9FBC416E-3FD4-1243-9DED-83D722D0810C}" presName="vert1" presStyleCnt="0"/>
      <dgm:spPr/>
    </dgm:pt>
  </dgm:ptLst>
  <dgm:cxnLst>
    <dgm:cxn modelId="{07EA823E-CD67-F34E-8F3C-6D8EEE863CCF}" type="presOf" srcId="{BFCD6C85-B65F-4A9E-ACB7-C23D0BBC1C74}" destId="{1DBFAA8C-736B-D44F-B18D-B233D0751348}" srcOrd="0" destOrd="0" presId="urn:microsoft.com/office/officeart/2008/layout/LinedList"/>
    <dgm:cxn modelId="{9B2BCE5F-A573-C345-9435-DDE92E6C9195}" type="presOf" srcId="{7766D225-8FEC-49C0-9FCB-AA454C83C8AE}" destId="{92A28EC4-DD64-C74C-BDB7-C4BE47CA2322}" srcOrd="0" destOrd="0" presId="urn:microsoft.com/office/officeart/2008/layout/LinedList"/>
    <dgm:cxn modelId="{1C30F76C-BB43-2442-8967-DC8D64102096}" type="presOf" srcId="{05D4AE91-7997-4B92-8ACF-AAD0EB1DCCB5}" destId="{79157C97-4DF2-1243-A81A-312C55C45EB3}" srcOrd="0" destOrd="0" presId="urn:microsoft.com/office/officeart/2008/layout/LinedList"/>
    <dgm:cxn modelId="{A05DD98D-38A6-3F47-AD21-C029B6164D1C}" type="presOf" srcId="{226CA298-9737-46C1-8706-0C89D91FEA3D}" destId="{327AF7E2-8BA9-1742-BE89-BA998927C934}" srcOrd="0" destOrd="0" presId="urn:microsoft.com/office/officeart/2008/layout/LinedList"/>
    <dgm:cxn modelId="{0518139B-2F27-4B4F-B101-44DA7C1E41C2}" type="presOf" srcId="{9FBC416E-3FD4-1243-9DED-83D722D0810C}" destId="{3F03F93E-A4FB-504E-A793-2CE1565F7F39}" srcOrd="0" destOrd="0" presId="urn:microsoft.com/office/officeart/2008/layout/LinedList"/>
    <dgm:cxn modelId="{87EE029F-E166-4D02-8EA7-FF8E00F78694}" srcId="{226CA298-9737-46C1-8706-0C89D91FEA3D}" destId="{7766D225-8FEC-49C0-9FCB-AA454C83C8AE}" srcOrd="2" destOrd="0" parTransId="{387CFB8A-96B8-4CCA-963D-E5D5F402D938}" sibTransId="{82E39F5E-41FC-4056-8EB4-1A2B07DEB3DA}"/>
    <dgm:cxn modelId="{B58FE5C4-50EA-46C9-B5B2-0AE66DF54A5D}" srcId="{226CA298-9737-46C1-8706-0C89D91FEA3D}" destId="{05D4AE91-7997-4B92-8ACF-AAD0EB1DCCB5}" srcOrd="1" destOrd="0" parTransId="{E1833451-ABBF-4BB3-8E24-EBEEA8F6D149}" sibTransId="{47D65987-20F7-4462-AA7C-B230B6607F88}"/>
    <dgm:cxn modelId="{DE70ECCB-92FF-4948-976F-52D34C7FBBB4}" srcId="{226CA298-9737-46C1-8706-0C89D91FEA3D}" destId="{9FBC416E-3FD4-1243-9DED-83D722D0810C}" srcOrd="3" destOrd="0" parTransId="{D4AF5366-1099-BF47-8EDC-5A1B519355C2}" sibTransId="{2D76565A-7F09-BA48-B372-3C088775DE3B}"/>
    <dgm:cxn modelId="{3F80F5DB-4CE7-4B2D-9A43-7D5AD4BB886D}" srcId="{226CA298-9737-46C1-8706-0C89D91FEA3D}" destId="{BFCD6C85-B65F-4A9E-ACB7-C23D0BBC1C74}" srcOrd="0" destOrd="0" parTransId="{5B172512-8845-4383-8C95-2F5096CCD5F6}" sibTransId="{E1B1C8A3-4AC5-4FEE-A818-B41E3A38F9AA}"/>
    <dgm:cxn modelId="{6335AB30-372D-8F43-B04B-B7FDB2DC11B9}" type="presParOf" srcId="{327AF7E2-8BA9-1742-BE89-BA998927C934}" destId="{679409DC-DE2C-3A4F-81B7-F2FC9322E070}" srcOrd="0" destOrd="0" presId="urn:microsoft.com/office/officeart/2008/layout/LinedList"/>
    <dgm:cxn modelId="{0E75E5CF-1086-B04F-9BC9-D7C7E6A65A2F}" type="presParOf" srcId="{327AF7E2-8BA9-1742-BE89-BA998927C934}" destId="{64BE12D0-5C35-4648-A859-A0E4BAF8F4F2}" srcOrd="1" destOrd="0" presId="urn:microsoft.com/office/officeart/2008/layout/LinedList"/>
    <dgm:cxn modelId="{E2835040-48F9-3244-8DBA-E347E91D9EA4}" type="presParOf" srcId="{64BE12D0-5C35-4648-A859-A0E4BAF8F4F2}" destId="{1DBFAA8C-736B-D44F-B18D-B233D0751348}" srcOrd="0" destOrd="0" presId="urn:microsoft.com/office/officeart/2008/layout/LinedList"/>
    <dgm:cxn modelId="{5FF72B4D-A112-6E40-AA2E-56CA3D1C6525}" type="presParOf" srcId="{64BE12D0-5C35-4648-A859-A0E4BAF8F4F2}" destId="{49BDC22A-7996-CD4D-9C6B-033AF831D42E}" srcOrd="1" destOrd="0" presId="urn:microsoft.com/office/officeart/2008/layout/LinedList"/>
    <dgm:cxn modelId="{BD15507F-70D4-494C-A554-60B81B8522D4}" type="presParOf" srcId="{327AF7E2-8BA9-1742-BE89-BA998927C934}" destId="{F04C17E5-3510-9C49-82B5-A367C6195556}" srcOrd="2" destOrd="0" presId="urn:microsoft.com/office/officeart/2008/layout/LinedList"/>
    <dgm:cxn modelId="{2D7D5B50-5CBC-734C-9A63-F8E76D27385D}" type="presParOf" srcId="{327AF7E2-8BA9-1742-BE89-BA998927C934}" destId="{9B0FD60E-3C28-9C45-9B6E-A33B3EAB62F0}" srcOrd="3" destOrd="0" presId="urn:microsoft.com/office/officeart/2008/layout/LinedList"/>
    <dgm:cxn modelId="{4A82AC61-BABE-874A-8614-B811E3E8CA11}" type="presParOf" srcId="{9B0FD60E-3C28-9C45-9B6E-A33B3EAB62F0}" destId="{79157C97-4DF2-1243-A81A-312C55C45EB3}" srcOrd="0" destOrd="0" presId="urn:microsoft.com/office/officeart/2008/layout/LinedList"/>
    <dgm:cxn modelId="{BDACE853-B75F-A441-8785-B9D6734ACD7D}" type="presParOf" srcId="{9B0FD60E-3C28-9C45-9B6E-A33B3EAB62F0}" destId="{82B83BEC-908E-754B-AF86-252B67D72799}" srcOrd="1" destOrd="0" presId="urn:microsoft.com/office/officeart/2008/layout/LinedList"/>
    <dgm:cxn modelId="{B4F08849-AB8B-464A-BE0A-D3978C658107}" type="presParOf" srcId="{327AF7E2-8BA9-1742-BE89-BA998927C934}" destId="{AAB41DDD-CFBA-CC48-89BA-5670AEAA90DC}" srcOrd="4" destOrd="0" presId="urn:microsoft.com/office/officeart/2008/layout/LinedList"/>
    <dgm:cxn modelId="{EA06AACA-6503-3047-940E-34D5FA863D41}" type="presParOf" srcId="{327AF7E2-8BA9-1742-BE89-BA998927C934}" destId="{0BCE5B1E-A8D7-8143-ABD5-15E8D5D7667E}" srcOrd="5" destOrd="0" presId="urn:microsoft.com/office/officeart/2008/layout/LinedList"/>
    <dgm:cxn modelId="{91CF66AF-73D6-9643-BF5B-5D6934106ED5}" type="presParOf" srcId="{0BCE5B1E-A8D7-8143-ABD5-15E8D5D7667E}" destId="{92A28EC4-DD64-C74C-BDB7-C4BE47CA2322}" srcOrd="0" destOrd="0" presId="urn:microsoft.com/office/officeart/2008/layout/LinedList"/>
    <dgm:cxn modelId="{D5332052-BF29-4340-867B-4F85ED180DD9}" type="presParOf" srcId="{0BCE5B1E-A8D7-8143-ABD5-15E8D5D7667E}" destId="{445C42F0-23E6-C94F-8CC7-0122AE3D2878}" srcOrd="1" destOrd="0" presId="urn:microsoft.com/office/officeart/2008/layout/LinedList"/>
    <dgm:cxn modelId="{DAF77F2F-E1BC-0547-8F42-DD45118D47F5}" type="presParOf" srcId="{327AF7E2-8BA9-1742-BE89-BA998927C934}" destId="{6B6597FD-DCD7-0346-9E38-9921D3219A89}" srcOrd="6" destOrd="0" presId="urn:microsoft.com/office/officeart/2008/layout/LinedList"/>
    <dgm:cxn modelId="{6F9F5BC4-B104-3F40-8F8A-0CC55CC3C424}" type="presParOf" srcId="{327AF7E2-8BA9-1742-BE89-BA998927C934}" destId="{E8E05A0B-002E-DD49-9920-0D1A82B2556E}" srcOrd="7" destOrd="0" presId="urn:microsoft.com/office/officeart/2008/layout/LinedList"/>
    <dgm:cxn modelId="{6E0827EA-2CD8-2F40-A427-D499ABE4998C}" type="presParOf" srcId="{E8E05A0B-002E-DD49-9920-0D1A82B2556E}" destId="{3F03F93E-A4FB-504E-A793-2CE1565F7F39}" srcOrd="0" destOrd="0" presId="urn:microsoft.com/office/officeart/2008/layout/LinedList"/>
    <dgm:cxn modelId="{24B882C4-2612-1E45-B200-12C17A8FDC6D}" type="presParOf" srcId="{E8E05A0B-002E-DD49-9920-0D1A82B2556E}" destId="{962D35F8-EF26-6240-980E-4DEF3251FDC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A6095-719B-B144-BB2B-7B116B8B605D}" type="doc">
      <dgm:prSet loTypeId="urn:microsoft.com/office/officeart/2005/8/layout/venn2" loCatId="" qsTypeId="urn:microsoft.com/office/officeart/2005/8/quickstyle/3D1" qsCatId="3D" csTypeId="urn:microsoft.com/office/officeart/2005/8/colors/accent6_5" csCatId="accent6" phldr="1"/>
      <dgm:spPr/>
      <dgm:t>
        <a:bodyPr/>
        <a:lstStyle/>
        <a:p>
          <a:endParaRPr lang="es-ES"/>
        </a:p>
      </dgm:t>
    </dgm:pt>
    <dgm:pt modelId="{F3D47770-2F16-6B47-BD0B-6DF5E388012C}">
      <dgm:prSet phldrT="[Texto]" custT="1"/>
      <dgm:spPr/>
      <dgm:t>
        <a:bodyPr/>
        <a:lstStyle/>
        <a:p>
          <a:r>
            <a:rPr lang="es-ES" sz="1800" dirty="0"/>
            <a:t>OMC-OMPI</a:t>
          </a:r>
        </a:p>
      </dgm:t>
    </dgm:pt>
    <dgm:pt modelId="{96CE529C-B1DA-5846-94C9-FE70337ED9DB}" type="parTrans" cxnId="{F23CA1FB-EDD9-1B40-A48C-B03CD4484124}">
      <dgm:prSet/>
      <dgm:spPr/>
      <dgm:t>
        <a:bodyPr/>
        <a:lstStyle/>
        <a:p>
          <a:endParaRPr lang="es-ES"/>
        </a:p>
      </dgm:t>
    </dgm:pt>
    <dgm:pt modelId="{88C4CD42-85DC-1F47-BC92-746517A88728}" type="sibTrans" cxnId="{F23CA1FB-EDD9-1B40-A48C-B03CD4484124}">
      <dgm:prSet/>
      <dgm:spPr/>
      <dgm:t>
        <a:bodyPr/>
        <a:lstStyle/>
        <a:p>
          <a:endParaRPr lang="es-ES"/>
        </a:p>
      </dgm:t>
    </dgm:pt>
    <dgm:pt modelId="{0B05A464-DA28-1849-8D0D-00B520E99292}">
      <dgm:prSet phldrT="[Texto]" custT="1"/>
      <dgm:spPr/>
      <dgm:t>
        <a:bodyPr/>
        <a:lstStyle/>
        <a:p>
          <a:r>
            <a:rPr lang="es-ES" sz="1800" dirty="0"/>
            <a:t>ADPIC 1994, DECLARACION DE DOHA 2001</a:t>
          </a:r>
        </a:p>
      </dgm:t>
    </dgm:pt>
    <dgm:pt modelId="{C3F21045-C753-CC4C-B7D2-36C5B61DE075}" type="parTrans" cxnId="{8A2C541B-08FB-1449-B851-B35B1D8E9242}">
      <dgm:prSet/>
      <dgm:spPr/>
      <dgm:t>
        <a:bodyPr/>
        <a:lstStyle/>
        <a:p>
          <a:endParaRPr lang="es-ES"/>
        </a:p>
      </dgm:t>
    </dgm:pt>
    <dgm:pt modelId="{8E7BB9F3-ADA8-734F-847A-DEF93D631868}" type="sibTrans" cxnId="{8A2C541B-08FB-1449-B851-B35B1D8E9242}">
      <dgm:prSet/>
      <dgm:spPr/>
      <dgm:t>
        <a:bodyPr/>
        <a:lstStyle/>
        <a:p>
          <a:endParaRPr lang="es-ES"/>
        </a:p>
      </dgm:t>
    </dgm:pt>
    <dgm:pt modelId="{CCD18EC7-FF16-E249-98A3-208C1DBAFAF8}">
      <dgm:prSet phldrT="[Texto]" custT="1"/>
      <dgm:spPr/>
      <dgm:t>
        <a:bodyPr/>
        <a:lstStyle/>
        <a:p>
          <a:r>
            <a:rPr lang="es-ES" sz="1800" dirty="0"/>
            <a:t>PCT 1978</a:t>
          </a:r>
        </a:p>
      </dgm:t>
    </dgm:pt>
    <dgm:pt modelId="{7CA62465-307D-D841-A4FC-46B8BC8727E0}" type="parTrans" cxnId="{2A7EF0F8-98B3-E845-B8CF-81EA569ED6F7}">
      <dgm:prSet/>
      <dgm:spPr/>
      <dgm:t>
        <a:bodyPr/>
        <a:lstStyle/>
        <a:p>
          <a:endParaRPr lang="es-ES"/>
        </a:p>
      </dgm:t>
    </dgm:pt>
    <dgm:pt modelId="{223A820F-0D3E-8F4D-B73D-947F509F2741}" type="sibTrans" cxnId="{2A7EF0F8-98B3-E845-B8CF-81EA569ED6F7}">
      <dgm:prSet/>
      <dgm:spPr/>
      <dgm:t>
        <a:bodyPr/>
        <a:lstStyle/>
        <a:p>
          <a:endParaRPr lang="es-ES"/>
        </a:p>
      </dgm:t>
    </dgm:pt>
    <dgm:pt modelId="{53A49C2C-CA29-5643-A12A-0F4CFB25CF98}">
      <dgm:prSet phldrT="[Texto]" custT="1"/>
      <dgm:spPr/>
      <dgm:t>
        <a:bodyPr/>
        <a:lstStyle/>
        <a:p>
          <a:r>
            <a:rPr lang="es-ES" sz="1800" dirty="0"/>
            <a:t>CONVENIO DE PARÍS 1925</a:t>
          </a:r>
        </a:p>
      </dgm:t>
    </dgm:pt>
    <dgm:pt modelId="{681CC45C-049D-5F45-BBE3-A21E2F82CCC6}" type="parTrans" cxnId="{E4C9211B-6C19-AF4A-BAE1-3B8D1402E62D}">
      <dgm:prSet/>
      <dgm:spPr/>
      <dgm:t>
        <a:bodyPr/>
        <a:lstStyle/>
        <a:p>
          <a:endParaRPr lang="es-ES"/>
        </a:p>
      </dgm:t>
    </dgm:pt>
    <dgm:pt modelId="{43BBBFD4-CE49-8541-AE0D-E8548B3B9DC5}" type="sibTrans" cxnId="{E4C9211B-6C19-AF4A-BAE1-3B8D1402E62D}">
      <dgm:prSet/>
      <dgm:spPr/>
      <dgm:t>
        <a:bodyPr/>
        <a:lstStyle/>
        <a:p>
          <a:endParaRPr lang="es-ES"/>
        </a:p>
      </dgm:t>
    </dgm:pt>
    <dgm:pt modelId="{B32AF68E-A066-6148-9ED2-A53BE28B2631}">
      <dgm:prSet phldrT="[Texto]" custT="1"/>
      <dgm:spPr/>
      <dgm:t>
        <a:bodyPr/>
        <a:lstStyle/>
        <a:p>
          <a:r>
            <a:rPr lang="es-ES" dirty="0"/>
            <a:t>TLC</a:t>
          </a:r>
        </a:p>
        <a:p>
          <a:r>
            <a:rPr lang="es-ES" dirty="0"/>
            <a:t>Bloque Constitucionalidad</a:t>
          </a:r>
        </a:p>
        <a:p>
          <a:r>
            <a:rPr lang="es-ES" dirty="0">
              <a:ea typeface="Calibri"/>
              <a:cs typeface="Calibri"/>
              <a:sym typeface="Calibri"/>
            </a:rPr>
            <a:t>Ley de Propiedad Industrial </a:t>
          </a:r>
          <a:endParaRPr lang="es-ES" dirty="0"/>
        </a:p>
        <a:p>
          <a:endParaRPr lang="es-ES" sz="1400" dirty="0"/>
        </a:p>
      </dgm:t>
    </dgm:pt>
    <dgm:pt modelId="{86E968E8-2615-A749-9E4A-841D6241B8D7}" type="parTrans" cxnId="{48788E80-4254-2D4F-B626-89D9B353B34D}">
      <dgm:prSet/>
      <dgm:spPr/>
      <dgm:t>
        <a:bodyPr/>
        <a:lstStyle/>
        <a:p>
          <a:endParaRPr lang="es-ES"/>
        </a:p>
      </dgm:t>
    </dgm:pt>
    <dgm:pt modelId="{DD48C562-52B6-434F-A5DB-6CF08C578612}" type="sibTrans" cxnId="{48788E80-4254-2D4F-B626-89D9B353B34D}">
      <dgm:prSet/>
      <dgm:spPr/>
      <dgm:t>
        <a:bodyPr/>
        <a:lstStyle/>
        <a:p>
          <a:endParaRPr lang="es-ES"/>
        </a:p>
      </dgm:t>
    </dgm:pt>
    <dgm:pt modelId="{636F65E5-3789-3A4B-A89A-E5C1AB696109}" type="pres">
      <dgm:prSet presAssocID="{667A6095-719B-B144-BB2B-7B116B8B605D}" presName="Name0" presStyleCnt="0">
        <dgm:presLayoutVars>
          <dgm:chMax val="7"/>
          <dgm:resizeHandles val="exact"/>
        </dgm:presLayoutVars>
      </dgm:prSet>
      <dgm:spPr/>
    </dgm:pt>
    <dgm:pt modelId="{8D7AC8C1-8010-5F41-B9DF-25CB605CAA8B}" type="pres">
      <dgm:prSet presAssocID="{667A6095-719B-B144-BB2B-7B116B8B605D}" presName="comp1" presStyleCnt="0"/>
      <dgm:spPr/>
    </dgm:pt>
    <dgm:pt modelId="{A5F7998C-C6E5-3242-A852-0FB8B739F0A8}" type="pres">
      <dgm:prSet presAssocID="{667A6095-719B-B144-BB2B-7B116B8B605D}" presName="circle1" presStyleLbl="node1" presStyleIdx="0" presStyleCnt="5"/>
      <dgm:spPr/>
    </dgm:pt>
    <dgm:pt modelId="{4A81D514-D755-8E43-8333-BC84CE4AEE61}" type="pres">
      <dgm:prSet presAssocID="{667A6095-719B-B144-BB2B-7B116B8B605D}" presName="c1text" presStyleLbl="node1" presStyleIdx="0" presStyleCnt="5">
        <dgm:presLayoutVars>
          <dgm:bulletEnabled val="1"/>
        </dgm:presLayoutVars>
      </dgm:prSet>
      <dgm:spPr/>
    </dgm:pt>
    <dgm:pt modelId="{0262C3E4-4C0A-7046-8E03-827531AE7FB1}" type="pres">
      <dgm:prSet presAssocID="{667A6095-719B-B144-BB2B-7B116B8B605D}" presName="comp2" presStyleCnt="0"/>
      <dgm:spPr/>
    </dgm:pt>
    <dgm:pt modelId="{A49A8347-2832-7F42-AEF3-7461AFAF07D0}" type="pres">
      <dgm:prSet presAssocID="{667A6095-719B-B144-BB2B-7B116B8B605D}" presName="circle2" presStyleLbl="node1" presStyleIdx="1" presStyleCnt="5" custLinFactNeighborX="652" custLinFactNeighborY="-967"/>
      <dgm:spPr/>
    </dgm:pt>
    <dgm:pt modelId="{898B8AD8-07F1-754A-8875-C86D1469B278}" type="pres">
      <dgm:prSet presAssocID="{667A6095-719B-B144-BB2B-7B116B8B605D}" presName="c2text" presStyleLbl="node1" presStyleIdx="1" presStyleCnt="5">
        <dgm:presLayoutVars>
          <dgm:bulletEnabled val="1"/>
        </dgm:presLayoutVars>
      </dgm:prSet>
      <dgm:spPr/>
    </dgm:pt>
    <dgm:pt modelId="{851567AE-1525-264A-AD12-117036D80062}" type="pres">
      <dgm:prSet presAssocID="{667A6095-719B-B144-BB2B-7B116B8B605D}" presName="comp3" presStyleCnt="0"/>
      <dgm:spPr/>
    </dgm:pt>
    <dgm:pt modelId="{11546A67-7AA8-604E-A072-4B17F74D2B3F}" type="pres">
      <dgm:prSet presAssocID="{667A6095-719B-B144-BB2B-7B116B8B605D}" presName="circle3" presStyleLbl="node1" presStyleIdx="2" presStyleCnt="5" custLinFactNeighborX="6092" custLinFactNeighborY="2437"/>
      <dgm:spPr/>
    </dgm:pt>
    <dgm:pt modelId="{B8DD4F5D-4039-8E43-AC7C-2EF17E347032}" type="pres">
      <dgm:prSet presAssocID="{667A6095-719B-B144-BB2B-7B116B8B605D}" presName="c3text" presStyleLbl="node1" presStyleIdx="2" presStyleCnt="5">
        <dgm:presLayoutVars>
          <dgm:bulletEnabled val="1"/>
        </dgm:presLayoutVars>
      </dgm:prSet>
      <dgm:spPr/>
    </dgm:pt>
    <dgm:pt modelId="{6BF097D2-8E3D-5F4C-8B13-55AF55F7E24B}" type="pres">
      <dgm:prSet presAssocID="{667A6095-719B-B144-BB2B-7B116B8B605D}" presName="comp4" presStyleCnt="0"/>
      <dgm:spPr/>
    </dgm:pt>
    <dgm:pt modelId="{BCCC20BD-3051-F640-824F-7D33330D917F}" type="pres">
      <dgm:prSet presAssocID="{667A6095-719B-B144-BB2B-7B116B8B605D}" presName="circle4" presStyleLbl="node1" presStyleIdx="3" presStyleCnt="5" custLinFactNeighborX="7061" custLinFactNeighborY="6336"/>
      <dgm:spPr/>
    </dgm:pt>
    <dgm:pt modelId="{3C1B03A3-5A49-AD49-9C2C-3A22CAC6D16B}" type="pres">
      <dgm:prSet presAssocID="{667A6095-719B-B144-BB2B-7B116B8B605D}" presName="c4text" presStyleLbl="node1" presStyleIdx="3" presStyleCnt="5">
        <dgm:presLayoutVars>
          <dgm:bulletEnabled val="1"/>
        </dgm:presLayoutVars>
      </dgm:prSet>
      <dgm:spPr/>
    </dgm:pt>
    <dgm:pt modelId="{B42BA49D-9C18-0A40-A282-996172AB5B2D}" type="pres">
      <dgm:prSet presAssocID="{667A6095-719B-B144-BB2B-7B116B8B605D}" presName="comp5" presStyleCnt="0"/>
      <dgm:spPr/>
    </dgm:pt>
    <dgm:pt modelId="{D54D467F-5CC8-B049-BEC5-F1254ED7AFC6}" type="pres">
      <dgm:prSet presAssocID="{667A6095-719B-B144-BB2B-7B116B8B605D}" presName="circle5" presStyleLbl="node1" presStyleIdx="4" presStyleCnt="5" custScaleX="185307"/>
      <dgm:spPr/>
    </dgm:pt>
    <dgm:pt modelId="{512B9ACC-11A0-0843-A6CE-D7FD18A31A83}" type="pres">
      <dgm:prSet presAssocID="{667A6095-719B-B144-BB2B-7B116B8B605D}" presName="c5text" presStyleLbl="node1" presStyleIdx="4" presStyleCnt="5">
        <dgm:presLayoutVars>
          <dgm:bulletEnabled val="1"/>
        </dgm:presLayoutVars>
      </dgm:prSet>
      <dgm:spPr/>
    </dgm:pt>
  </dgm:ptLst>
  <dgm:cxnLst>
    <dgm:cxn modelId="{E8C53508-E8A9-8D4D-BD59-DBE120DBCA7B}" type="presOf" srcId="{667A6095-719B-B144-BB2B-7B116B8B605D}" destId="{636F65E5-3789-3A4B-A89A-E5C1AB696109}" srcOrd="0" destOrd="0" presId="urn:microsoft.com/office/officeart/2005/8/layout/venn2"/>
    <dgm:cxn modelId="{C68E0B0A-8E4D-C745-8AD0-B13F663BD690}" type="presOf" srcId="{B32AF68E-A066-6148-9ED2-A53BE28B2631}" destId="{512B9ACC-11A0-0843-A6CE-D7FD18A31A83}" srcOrd="1" destOrd="0" presId="urn:microsoft.com/office/officeart/2005/8/layout/venn2"/>
    <dgm:cxn modelId="{B25F2814-D891-2447-BB2F-68C25DD44A47}" type="presOf" srcId="{0B05A464-DA28-1849-8D0D-00B520E99292}" destId="{B8DD4F5D-4039-8E43-AC7C-2EF17E347032}" srcOrd="1" destOrd="0" presId="urn:microsoft.com/office/officeart/2005/8/layout/venn2"/>
    <dgm:cxn modelId="{E4C9211B-6C19-AF4A-BAE1-3B8D1402E62D}" srcId="{667A6095-719B-B144-BB2B-7B116B8B605D}" destId="{53A49C2C-CA29-5643-A12A-0F4CFB25CF98}" srcOrd="0" destOrd="0" parTransId="{681CC45C-049D-5F45-BBE3-A21E2F82CCC6}" sibTransId="{43BBBFD4-CE49-8541-AE0D-E8548B3B9DC5}"/>
    <dgm:cxn modelId="{8A2C541B-08FB-1449-B851-B35B1D8E9242}" srcId="{667A6095-719B-B144-BB2B-7B116B8B605D}" destId="{0B05A464-DA28-1849-8D0D-00B520E99292}" srcOrd="2" destOrd="0" parTransId="{C3F21045-C753-CC4C-B7D2-36C5B61DE075}" sibTransId="{8E7BB9F3-ADA8-734F-847A-DEF93D631868}"/>
    <dgm:cxn modelId="{C2129B58-2262-704F-8F25-1CBABC66394E}" type="presOf" srcId="{F3D47770-2F16-6B47-BD0B-6DF5E388012C}" destId="{A49A8347-2832-7F42-AEF3-7461AFAF07D0}" srcOrd="0" destOrd="0" presId="urn:microsoft.com/office/officeart/2005/8/layout/venn2"/>
    <dgm:cxn modelId="{86509D5F-44FB-9248-A0D1-F5516D2058D5}" type="presOf" srcId="{53A49C2C-CA29-5643-A12A-0F4CFB25CF98}" destId="{A5F7998C-C6E5-3242-A852-0FB8B739F0A8}" srcOrd="0" destOrd="0" presId="urn:microsoft.com/office/officeart/2005/8/layout/venn2"/>
    <dgm:cxn modelId="{48788E80-4254-2D4F-B626-89D9B353B34D}" srcId="{667A6095-719B-B144-BB2B-7B116B8B605D}" destId="{B32AF68E-A066-6148-9ED2-A53BE28B2631}" srcOrd="4" destOrd="0" parTransId="{86E968E8-2615-A749-9E4A-841D6241B8D7}" sibTransId="{DD48C562-52B6-434F-A5DB-6CF08C578612}"/>
    <dgm:cxn modelId="{A0240381-B6AA-CE43-9300-9C1C15DAE0C6}" type="presOf" srcId="{CCD18EC7-FF16-E249-98A3-208C1DBAFAF8}" destId="{3C1B03A3-5A49-AD49-9C2C-3A22CAC6D16B}" srcOrd="1" destOrd="0" presId="urn:microsoft.com/office/officeart/2005/8/layout/venn2"/>
    <dgm:cxn modelId="{6C5022DD-E04B-8248-99EF-09A02DC471B9}" type="presOf" srcId="{B32AF68E-A066-6148-9ED2-A53BE28B2631}" destId="{D54D467F-5CC8-B049-BEC5-F1254ED7AFC6}" srcOrd="0" destOrd="0" presId="urn:microsoft.com/office/officeart/2005/8/layout/venn2"/>
    <dgm:cxn modelId="{0339E5E4-E323-6248-9FF9-C18D29285A18}" type="presOf" srcId="{53A49C2C-CA29-5643-A12A-0F4CFB25CF98}" destId="{4A81D514-D755-8E43-8333-BC84CE4AEE61}" srcOrd="1" destOrd="0" presId="urn:microsoft.com/office/officeart/2005/8/layout/venn2"/>
    <dgm:cxn modelId="{9A9F1BE6-B8F4-734C-A6D4-CBAFC947CC6E}" type="presOf" srcId="{F3D47770-2F16-6B47-BD0B-6DF5E388012C}" destId="{898B8AD8-07F1-754A-8875-C86D1469B278}" srcOrd="1" destOrd="0" presId="urn:microsoft.com/office/officeart/2005/8/layout/venn2"/>
    <dgm:cxn modelId="{DA8FC2E6-E53C-9E41-BB3C-342449127DEF}" type="presOf" srcId="{0B05A464-DA28-1849-8D0D-00B520E99292}" destId="{11546A67-7AA8-604E-A072-4B17F74D2B3F}" srcOrd="0" destOrd="0" presId="urn:microsoft.com/office/officeart/2005/8/layout/venn2"/>
    <dgm:cxn modelId="{2BEA7BF6-B7E2-1344-9E95-C68B7A13754B}" type="presOf" srcId="{CCD18EC7-FF16-E249-98A3-208C1DBAFAF8}" destId="{BCCC20BD-3051-F640-824F-7D33330D917F}" srcOrd="0" destOrd="0" presId="urn:microsoft.com/office/officeart/2005/8/layout/venn2"/>
    <dgm:cxn modelId="{2A7EF0F8-98B3-E845-B8CF-81EA569ED6F7}" srcId="{667A6095-719B-B144-BB2B-7B116B8B605D}" destId="{CCD18EC7-FF16-E249-98A3-208C1DBAFAF8}" srcOrd="3" destOrd="0" parTransId="{7CA62465-307D-D841-A4FC-46B8BC8727E0}" sibTransId="{223A820F-0D3E-8F4D-B73D-947F509F2741}"/>
    <dgm:cxn modelId="{F23CA1FB-EDD9-1B40-A48C-B03CD4484124}" srcId="{667A6095-719B-B144-BB2B-7B116B8B605D}" destId="{F3D47770-2F16-6B47-BD0B-6DF5E388012C}" srcOrd="1" destOrd="0" parTransId="{96CE529C-B1DA-5846-94C9-FE70337ED9DB}" sibTransId="{88C4CD42-85DC-1F47-BC92-746517A88728}"/>
    <dgm:cxn modelId="{ECD75B30-E276-4D44-B5FB-A801B33F9E68}" type="presParOf" srcId="{636F65E5-3789-3A4B-A89A-E5C1AB696109}" destId="{8D7AC8C1-8010-5F41-B9DF-25CB605CAA8B}" srcOrd="0" destOrd="0" presId="urn:microsoft.com/office/officeart/2005/8/layout/venn2"/>
    <dgm:cxn modelId="{B0C0F58A-A8F5-E943-B60E-C68A6A772CE4}" type="presParOf" srcId="{8D7AC8C1-8010-5F41-B9DF-25CB605CAA8B}" destId="{A5F7998C-C6E5-3242-A852-0FB8B739F0A8}" srcOrd="0" destOrd="0" presId="urn:microsoft.com/office/officeart/2005/8/layout/venn2"/>
    <dgm:cxn modelId="{0A3D1489-9880-B64F-A535-E37E10D05862}" type="presParOf" srcId="{8D7AC8C1-8010-5F41-B9DF-25CB605CAA8B}" destId="{4A81D514-D755-8E43-8333-BC84CE4AEE61}" srcOrd="1" destOrd="0" presId="urn:microsoft.com/office/officeart/2005/8/layout/venn2"/>
    <dgm:cxn modelId="{82EC8B45-1244-1F46-A67B-29EB0EA939B2}" type="presParOf" srcId="{636F65E5-3789-3A4B-A89A-E5C1AB696109}" destId="{0262C3E4-4C0A-7046-8E03-827531AE7FB1}" srcOrd="1" destOrd="0" presId="urn:microsoft.com/office/officeart/2005/8/layout/venn2"/>
    <dgm:cxn modelId="{27182720-AD39-4B47-BE27-3DF94DC536E6}" type="presParOf" srcId="{0262C3E4-4C0A-7046-8E03-827531AE7FB1}" destId="{A49A8347-2832-7F42-AEF3-7461AFAF07D0}" srcOrd="0" destOrd="0" presId="urn:microsoft.com/office/officeart/2005/8/layout/venn2"/>
    <dgm:cxn modelId="{9EEBB361-22BA-774E-9435-C310E14171BC}" type="presParOf" srcId="{0262C3E4-4C0A-7046-8E03-827531AE7FB1}" destId="{898B8AD8-07F1-754A-8875-C86D1469B278}" srcOrd="1" destOrd="0" presId="urn:microsoft.com/office/officeart/2005/8/layout/venn2"/>
    <dgm:cxn modelId="{B033F881-D612-9348-846B-F256A20F639E}" type="presParOf" srcId="{636F65E5-3789-3A4B-A89A-E5C1AB696109}" destId="{851567AE-1525-264A-AD12-117036D80062}" srcOrd="2" destOrd="0" presId="urn:microsoft.com/office/officeart/2005/8/layout/venn2"/>
    <dgm:cxn modelId="{2595958F-D9D9-424C-BE8E-AB49B2144B9C}" type="presParOf" srcId="{851567AE-1525-264A-AD12-117036D80062}" destId="{11546A67-7AA8-604E-A072-4B17F74D2B3F}" srcOrd="0" destOrd="0" presId="urn:microsoft.com/office/officeart/2005/8/layout/venn2"/>
    <dgm:cxn modelId="{2FC0CC8A-C843-8C4F-9512-DE15EAFDAE73}" type="presParOf" srcId="{851567AE-1525-264A-AD12-117036D80062}" destId="{B8DD4F5D-4039-8E43-AC7C-2EF17E347032}" srcOrd="1" destOrd="0" presId="urn:microsoft.com/office/officeart/2005/8/layout/venn2"/>
    <dgm:cxn modelId="{18B497E7-284A-C241-B4AB-7C07B8E5B541}" type="presParOf" srcId="{636F65E5-3789-3A4B-A89A-E5C1AB696109}" destId="{6BF097D2-8E3D-5F4C-8B13-55AF55F7E24B}" srcOrd="3" destOrd="0" presId="urn:microsoft.com/office/officeart/2005/8/layout/venn2"/>
    <dgm:cxn modelId="{D1E21F7E-D24A-8941-9AC7-35E392937011}" type="presParOf" srcId="{6BF097D2-8E3D-5F4C-8B13-55AF55F7E24B}" destId="{BCCC20BD-3051-F640-824F-7D33330D917F}" srcOrd="0" destOrd="0" presId="urn:microsoft.com/office/officeart/2005/8/layout/venn2"/>
    <dgm:cxn modelId="{5AD67D4A-EAE9-C747-9154-87ACEB7995FE}" type="presParOf" srcId="{6BF097D2-8E3D-5F4C-8B13-55AF55F7E24B}" destId="{3C1B03A3-5A49-AD49-9C2C-3A22CAC6D16B}" srcOrd="1" destOrd="0" presId="urn:microsoft.com/office/officeart/2005/8/layout/venn2"/>
    <dgm:cxn modelId="{D0060E4A-0D60-EB47-9DD1-E90C76F12402}" type="presParOf" srcId="{636F65E5-3789-3A4B-A89A-E5C1AB696109}" destId="{B42BA49D-9C18-0A40-A282-996172AB5B2D}" srcOrd="4" destOrd="0" presId="urn:microsoft.com/office/officeart/2005/8/layout/venn2"/>
    <dgm:cxn modelId="{DAA1ACDA-6088-054B-B110-9C6BC1A3C503}" type="presParOf" srcId="{B42BA49D-9C18-0A40-A282-996172AB5B2D}" destId="{D54D467F-5CC8-B049-BEC5-F1254ED7AFC6}" srcOrd="0" destOrd="0" presId="urn:microsoft.com/office/officeart/2005/8/layout/venn2"/>
    <dgm:cxn modelId="{16A1F6D1-F818-7E47-BF10-78EFC39F4C2D}" type="presParOf" srcId="{B42BA49D-9C18-0A40-A282-996172AB5B2D}" destId="{512B9ACC-11A0-0843-A6CE-D7FD18A31A8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635AE2-99A6-454C-B857-04CA7B5615A0}"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458741E-CB86-403C-BD7A-FD015E1DD8CF}">
      <dgm:prSet/>
      <dgm:spPr/>
      <dgm:t>
        <a:bodyPr/>
        <a:lstStyle/>
        <a:p>
          <a:pPr>
            <a:lnSpc>
              <a:spcPct val="100000"/>
            </a:lnSpc>
            <a:defRPr cap="all"/>
          </a:pPr>
          <a:r>
            <a:rPr lang="es-PE" b="1"/>
            <a:t>La Declaración Universal de Derechos Humanos</a:t>
          </a:r>
          <a:endParaRPr lang="en-US"/>
        </a:p>
      </dgm:t>
    </dgm:pt>
    <dgm:pt modelId="{ABF59B51-917E-4C3D-8E65-CF18B798ECC5}" type="parTrans" cxnId="{B954C797-A430-4CA6-985E-B98F745E427D}">
      <dgm:prSet/>
      <dgm:spPr/>
      <dgm:t>
        <a:bodyPr/>
        <a:lstStyle/>
        <a:p>
          <a:endParaRPr lang="en-US"/>
        </a:p>
      </dgm:t>
    </dgm:pt>
    <dgm:pt modelId="{1A307A03-6164-4249-A9F8-5F9C5FA0BC62}" type="sibTrans" cxnId="{B954C797-A430-4CA6-985E-B98F745E427D}">
      <dgm:prSet/>
      <dgm:spPr/>
      <dgm:t>
        <a:bodyPr/>
        <a:lstStyle/>
        <a:p>
          <a:endParaRPr lang="en-US"/>
        </a:p>
      </dgm:t>
    </dgm:pt>
    <dgm:pt modelId="{59C2E12C-ACA0-495D-A5B9-17AF6BF2940D}">
      <dgm:prSet/>
      <dgm:spPr/>
      <dgm:t>
        <a:bodyPr/>
        <a:lstStyle/>
        <a:p>
          <a:pPr>
            <a:lnSpc>
              <a:spcPct val="100000"/>
            </a:lnSpc>
            <a:defRPr cap="all"/>
          </a:pPr>
          <a:r>
            <a:rPr lang="es-PE" b="1"/>
            <a:t>El Pacto Internacional de Derechos Económicos, Sociales y Culturales</a:t>
          </a:r>
          <a:endParaRPr lang="en-US"/>
        </a:p>
      </dgm:t>
    </dgm:pt>
    <dgm:pt modelId="{3D54FC12-CC39-4BE9-A775-7C68253031DD}" type="parTrans" cxnId="{3BF08AA8-118F-4B7E-A103-F4F2CD6B690F}">
      <dgm:prSet/>
      <dgm:spPr/>
      <dgm:t>
        <a:bodyPr/>
        <a:lstStyle/>
        <a:p>
          <a:endParaRPr lang="en-US"/>
        </a:p>
      </dgm:t>
    </dgm:pt>
    <dgm:pt modelId="{E94A81A1-D3F0-456B-AE87-8C6EE37AA129}" type="sibTrans" cxnId="{3BF08AA8-118F-4B7E-A103-F4F2CD6B690F}">
      <dgm:prSet/>
      <dgm:spPr/>
      <dgm:t>
        <a:bodyPr/>
        <a:lstStyle/>
        <a:p>
          <a:endParaRPr lang="en-US"/>
        </a:p>
      </dgm:t>
    </dgm:pt>
    <dgm:pt modelId="{56D0061E-2619-4CB0-94D6-32385AC7D3FF}">
      <dgm:prSet/>
      <dgm:spPr/>
      <dgm:t>
        <a:bodyPr/>
        <a:lstStyle/>
        <a:p>
          <a:pPr>
            <a:lnSpc>
              <a:spcPct val="100000"/>
            </a:lnSpc>
            <a:defRPr cap="all"/>
          </a:pPr>
          <a:r>
            <a:rPr lang="es-PE" b="1"/>
            <a:t>Declaración Americana de los Derechos y Deberes del Hombre</a:t>
          </a:r>
          <a:endParaRPr lang="en-US"/>
        </a:p>
      </dgm:t>
    </dgm:pt>
    <dgm:pt modelId="{0FA65074-44A1-433E-AFDA-F4F84B9D8466}" type="parTrans" cxnId="{F0185F96-775B-458E-B7FB-55CD74AA864E}">
      <dgm:prSet/>
      <dgm:spPr/>
      <dgm:t>
        <a:bodyPr/>
        <a:lstStyle/>
        <a:p>
          <a:endParaRPr lang="en-US"/>
        </a:p>
      </dgm:t>
    </dgm:pt>
    <dgm:pt modelId="{8CBD64AE-7C3E-454F-A066-FB4D4A281E8D}" type="sibTrans" cxnId="{F0185F96-775B-458E-B7FB-55CD74AA864E}">
      <dgm:prSet/>
      <dgm:spPr/>
      <dgm:t>
        <a:bodyPr/>
        <a:lstStyle/>
        <a:p>
          <a:endParaRPr lang="en-US"/>
        </a:p>
      </dgm:t>
    </dgm:pt>
    <dgm:pt modelId="{59E61941-45B6-4DA9-9807-FFC5F257A5FF}">
      <dgm:prSet/>
      <dgm:spPr/>
      <dgm:t>
        <a:bodyPr/>
        <a:lstStyle/>
        <a:p>
          <a:pPr>
            <a:lnSpc>
              <a:spcPct val="100000"/>
            </a:lnSpc>
            <a:defRPr cap="all"/>
          </a:pPr>
          <a:r>
            <a:rPr lang="es-PE" b="1"/>
            <a:t>Convención Americana sobre los Derechos Humanos</a:t>
          </a:r>
          <a:endParaRPr lang="en-US"/>
        </a:p>
      </dgm:t>
    </dgm:pt>
    <dgm:pt modelId="{A368D038-427E-44A2-8012-FAE145119186}" type="parTrans" cxnId="{7E890DFE-3933-4E11-B8D9-516D279C2383}">
      <dgm:prSet/>
      <dgm:spPr/>
      <dgm:t>
        <a:bodyPr/>
        <a:lstStyle/>
        <a:p>
          <a:endParaRPr lang="en-US"/>
        </a:p>
      </dgm:t>
    </dgm:pt>
    <dgm:pt modelId="{BCECAB7F-FED2-4F51-842D-96AA48BF99DE}" type="sibTrans" cxnId="{7E890DFE-3933-4E11-B8D9-516D279C2383}">
      <dgm:prSet/>
      <dgm:spPr/>
      <dgm:t>
        <a:bodyPr/>
        <a:lstStyle/>
        <a:p>
          <a:endParaRPr lang="en-US"/>
        </a:p>
      </dgm:t>
    </dgm:pt>
    <dgm:pt modelId="{83BBC915-3E80-4FE8-95D5-D4A7E164D6B8}" type="pres">
      <dgm:prSet presAssocID="{99635AE2-99A6-454C-B857-04CA7B5615A0}" presName="root" presStyleCnt="0">
        <dgm:presLayoutVars>
          <dgm:dir/>
          <dgm:resizeHandles val="exact"/>
        </dgm:presLayoutVars>
      </dgm:prSet>
      <dgm:spPr/>
    </dgm:pt>
    <dgm:pt modelId="{71605A12-5B65-4845-B396-CD95E1CAC507}" type="pres">
      <dgm:prSet presAssocID="{E458741E-CB86-403C-BD7A-FD015E1DD8CF}" presName="compNode" presStyleCnt="0"/>
      <dgm:spPr/>
    </dgm:pt>
    <dgm:pt modelId="{AD8471CD-D156-4199-BE8E-828DF399C749}" type="pres">
      <dgm:prSet presAssocID="{E458741E-CB86-403C-BD7A-FD015E1DD8CF}" presName="iconBgRect" presStyleLbl="bgShp" presStyleIdx="0" presStyleCnt="4"/>
      <dgm:spPr/>
    </dgm:pt>
    <dgm:pt modelId="{AF5659CD-A5DC-41F1-8462-9323F095BC72}" type="pres">
      <dgm:prSet presAssocID="{E458741E-CB86-403C-BD7A-FD015E1DD8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upo"/>
        </a:ext>
      </dgm:extLst>
    </dgm:pt>
    <dgm:pt modelId="{F8A6953A-5C78-416B-8ED9-4E199263F284}" type="pres">
      <dgm:prSet presAssocID="{E458741E-CB86-403C-BD7A-FD015E1DD8CF}" presName="spaceRect" presStyleCnt="0"/>
      <dgm:spPr/>
    </dgm:pt>
    <dgm:pt modelId="{BFD12205-897D-4AEF-8181-74E6B6C83F74}" type="pres">
      <dgm:prSet presAssocID="{E458741E-CB86-403C-BD7A-FD015E1DD8CF}" presName="textRect" presStyleLbl="revTx" presStyleIdx="0" presStyleCnt="4">
        <dgm:presLayoutVars>
          <dgm:chMax val="1"/>
          <dgm:chPref val="1"/>
        </dgm:presLayoutVars>
      </dgm:prSet>
      <dgm:spPr/>
    </dgm:pt>
    <dgm:pt modelId="{AC097748-FA3F-45B7-9D7E-168109FA6ED2}" type="pres">
      <dgm:prSet presAssocID="{1A307A03-6164-4249-A9F8-5F9C5FA0BC62}" presName="sibTrans" presStyleCnt="0"/>
      <dgm:spPr/>
    </dgm:pt>
    <dgm:pt modelId="{89637161-6602-479F-A9A0-F07DC60326C0}" type="pres">
      <dgm:prSet presAssocID="{59C2E12C-ACA0-495D-A5B9-17AF6BF2940D}" presName="compNode" presStyleCnt="0"/>
      <dgm:spPr/>
    </dgm:pt>
    <dgm:pt modelId="{8523D1A1-4374-4AE9-A7F9-0967487FDF35}" type="pres">
      <dgm:prSet presAssocID="{59C2E12C-ACA0-495D-A5B9-17AF6BF2940D}" presName="iconBgRect" presStyleLbl="bgShp" presStyleIdx="1" presStyleCnt="4"/>
      <dgm:spPr/>
    </dgm:pt>
    <dgm:pt modelId="{04927E3C-7B8B-4A3F-B4DF-BCC8E64AA0B1}" type="pres">
      <dgm:prSet presAssocID="{59C2E12C-ACA0-495D-A5B9-17AF6BF294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retón de manos"/>
        </a:ext>
      </dgm:extLst>
    </dgm:pt>
    <dgm:pt modelId="{FE66E760-60E8-4CAE-B569-89EAAE0F62B5}" type="pres">
      <dgm:prSet presAssocID="{59C2E12C-ACA0-495D-A5B9-17AF6BF2940D}" presName="spaceRect" presStyleCnt="0"/>
      <dgm:spPr/>
    </dgm:pt>
    <dgm:pt modelId="{E141ED82-B291-4A88-9B8B-5B9A7AD458C2}" type="pres">
      <dgm:prSet presAssocID="{59C2E12C-ACA0-495D-A5B9-17AF6BF2940D}" presName="textRect" presStyleLbl="revTx" presStyleIdx="1" presStyleCnt="4">
        <dgm:presLayoutVars>
          <dgm:chMax val="1"/>
          <dgm:chPref val="1"/>
        </dgm:presLayoutVars>
      </dgm:prSet>
      <dgm:spPr/>
    </dgm:pt>
    <dgm:pt modelId="{42997B81-D4F7-4FBF-A00E-25518E8C0B36}" type="pres">
      <dgm:prSet presAssocID="{E94A81A1-D3F0-456B-AE87-8C6EE37AA129}" presName="sibTrans" presStyleCnt="0"/>
      <dgm:spPr/>
    </dgm:pt>
    <dgm:pt modelId="{C494266E-AA10-4CF7-87EB-366A01035C71}" type="pres">
      <dgm:prSet presAssocID="{56D0061E-2619-4CB0-94D6-32385AC7D3FF}" presName="compNode" presStyleCnt="0"/>
      <dgm:spPr/>
    </dgm:pt>
    <dgm:pt modelId="{FC7405B7-DDCE-481B-B250-CE417B2BC7DA}" type="pres">
      <dgm:prSet presAssocID="{56D0061E-2619-4CB0-94D6-32385AC7D3FF}" presName="iconBgRect" presStyleLbl="bgShp" presStyleIdx="2" presStyleCnt="4"/>
      <dgm:spPr/>
    </dgm:pt>
    <dgm:pt modelId="{B4915B04-2696-404D-BEA1-67863304D45E}" type="pres">
      <dgm:prSet presAssocID="{56D0061E-2619-4CB0-94D6-32385AC7D3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bros"/>
        </a:ext>
      </dgm:extLst>
    </dgm:pt>
    <dgm:pt modelId="{295F6806-CAB9-4FEE-A4FC-57A886B8ADA6}" type="pres">
      <dgm:prSet presAssocID="{56D0061E-2619-4CB0-94D6-32385AC7D3FF}" presName="spaceRect" presStyleCnt="0"/>
      <dgm:spPr/>
    </dgm:pt>
    <dgm:pt modelId="{11DAB91C-5DCA-4AA6-8750-7A96F30A6C2C}" type="pres">
      <dgm:prSet presAssocID="{56D0061E-2619-4CB0-94D6-32385AC7D3FF}" presName="textRect" presStyleLbl="revTx" presStyleIdx="2" presStyleCnt="4">
        <dgm:presLayoutVars>
          <dgm:chMax val="1"/>
          <dgm:chPref val="1"/>
        </dgm:presLayoutVars>
      </dgm:prSet>
      <dgm:spPr/>
    </dgm:pt>
    <dgm:pt modelId="{D87B9DF2-964E-4E3A-8776-F6441EEB5B45}" type="pres">
      <dgm:prSet presAssocID="{8CBD64AE-7C3E-454F-A066-FB4D4A281E8D}" presName="sibTrans" presStyleCnt="0"/>
      <dgm:spPr/>
    </dgm:pt>
    <dgm:pt modelId="{296E26D7-2617-4CCF-9900-28D6E583E08E}" type="pres">
      <dgm:prSet presAssocID="{59E61941-45B6-4DA9-9807-FFC5F257A5FF}" presName="compNode" presStyleCnt="0"/>
      <dgm:spPr/>
    </dgm:pt>
    <dgm:pt modelId="{9FBADCFA-F8B7-4E14-BB77-E9F8D7F97675}" type="pres">
      <dgm:prSet presAssocID="{59E61941-45B6-4DA9-9807-FFC5F257A5FF}" presName="iconBgRect" presStyleLbl="bgShp" presStyleIdx="3" presStyleCnt="4"/>
      <dgm:spPr/>
    </dgm:pt>
    <dgm:pt modelId="{B3A493F0-3DEC-465A-9CE1-D04A89F6F337}" type="pres">
      <dgm:prSet presAssocID="{59E61941-45B6-4DA9-9807-FFC5F257A5F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E3A08643-664D-4778-853A-99C77CAF7754}" type="pres">
      <dgm:prSet presAssocID="{59E61941-45B6-4DA9-9807-FFC5F257A5FF}" presName="spaceRect" presStyleCnt="0"/>
      <dgm:spPr/>
    </dgm:pt>
    <dgm:pt modelId="{82A83389-E486-4EDF-979A-7BD779352EB2}" type="pres">
      <dgm:prSet presAssocID="{59E61941-45B6-4DA9-9807-FFC5F257A5FF}" presName="textRect" presStyleLbl="revTx" presStyleIdx="3" presStyleCnt="4">
        <dgm:presLayoutVars>
          <dgm:chMax val="1"/>
          <dgm:chPref val="1"/>
        </dgm:presLayoutVars>
      </dgm:prSet>
      <dgm:spPr/>
    </dgm:pt>
  </dgm:ptLst>
  <dgm:cxnLst>
    <dgm:cxn modelId="{D9884E01-FEC1-B045-B0F8-A1357816A731}" type="presOf" srcId="{E458741E-CB86-403C-BD7A-FD015E1DD8CF}" destId="{BFD12205-897D-4AEF-8181-74E6B6C83F74}" srcOrd="0" destOrd="0" presId="urn:microsoft.com/office/officeart/2018/5/layout/IconCircleLabelList"/>
    <dgm:cxn modelId="{E2B6C926-FF55-6247-AFC7-517D683F64F7}" type="presOf" srcId="{99635AE2-99A6-454C-B857-04CA7B5615A0}" destId="{83BBC915-3E80-4FE8-95D5-D4A7E164D6B8}" srcOrd="0" destOrd="0" presId="urn:microsoft.com/office/officeart/2018/5/layout/IconCircleLabelList"/>
    <dgm:cxn modelId="{828D6F3A-809F-C747-B4E5-60EDC7080657}" type="presOf" srcId="{56D0061E-2619-4CB0-94D6-32385AC7D3FF}" destId="{11DAB91C-5DCA-4AA6-8750-7A96F30A6C2C}" srcOrd="0" destOrd="0" presId="urn:microsoft.com/office/officeart/2018/5/layout/IconCircleLabelList"/>
    <dgm:cxn modelId="{0F957080-34D2-7846-9E80-12D9E6EECD17}" type="presOf" srcId="{59E61941-45B6-4DA9-9807-FFC5F257A5FF}" destId="{82A83389-E486-4EDF-979A-7BD779352EB2}" srcOrd="0" destOrd="0" presId="urn:microsoft.com/office/officeart/2018/5/layout/IconCircleLabelList"/>
    <dgm:cxn modelId="{0BF9B889-2BAF-594D-A87C-086212E33A97}" type="presOf" srcId="{59C2E12C-ACA0-495D-A5B9-17AF6BF2940D}" destId="{E141ED82-B291-4A88-9B8B-5B9A7AD458C2}" srcOrd="0" destOrd="0" presId="urn:microsoft.com/office/officeart/2018/5/layout/IconCircleLabelList"/>
    <dgm:cxn modelId="{F0185F96-775B-458E-B7FB-55CD74AA864E}" srcId="{99635AE2-99A6-454C-B857-04CA7B5615A0}" destId="{56D0061E-2619-4CB0-94D6-32385AC7D3FF}" srcOrd="2" destOrd="0" parTransId="{0FA65074-44A1-433E-AFDA-F4F84B9D8466}" sibTransId="{8CBD64AE-7C3E-454F-A066-FB4D4A281E8D}"/>
    <dgm:cxn modelId="{B954C797-A430-4CA6-985E-B98F745E427D}" srcId="{99635AE2-99A6-454C-B857-04CA7B5615A0}" destId="{E458741E-CB86-403C-BD7A-FD015E1DD8CF}" srcOrd="0" destOrd="0" parTransId="{ABF59B51-917E-4C3D-8E65-CF18B798ECC5}" sibTransId="{1A307A03-6164-4249-A9F8-5F9C5FA0BC62}"/>
    <dgm:cxn modelId="{3BF08AA8-118F-4B7E-A103-F4F2CD6B690F}" srcId="{99635AE2-99A6-454C-B857-04CA7B5615A0}" destId="{59C2E12C-ACA0-495D-A5B9-17AF6BF2940D}" srcOrd="1" destOrd="0" parTransId="{3D54FC12-CC39-4BE9-A775-7C68253031DD}" sibTransId="{E94A81A1-D3F0-456B-AE87-8C6EE37AA129}"/>
    <dgm:cxn modelId="{7E890DFE-3933-4E11-B8D9-516D279C2383}" srcId="{99635AE2-99A6-454C-B857-04CA7B5615A0}" destId="{59E61941-45B6-4DA9-9807-FFC5F257A5FF}" srcOrd="3" destOrd="0" parTransId="{A368D038-427E-44A2-8012-FAE145119186}" sibTransId="{BCECAB7F-FED2-4F51-842D-96AA48BF99DE}"/>
    <dgm:cxn modelId="{D96B70A0-780B-A44D-A728-BD1F0C415956}" type="presParOf" srcId="{83BBC915-3E80-4FE8-95D5-D4A7E164D6B8}" destId="{71605A12-5B65-4845-B396-CD95E1CAC507}" srcOrd="0" destOrd="0" presId="urn:microsoft.com/office/officeart/2018/5/layout/IconCircleLabelList"/>
    <dgm:cxn modelId="{691A1AA1-7734-1941-B61C-82FCBA79E008}" type="presParOf" srcId="{71605A12-5B65-4845-B396-CD95E1CAC507}" destId="{AD8471CD-D156-4199-BE8E-828DF399C749}" srcOrd="0" destOrd="0" presId="urn:microsoft.com/office/officeart/2018/5/layout/IconCircleLabelList"/>
    <dgm:cxn modelId="{F95B86EF-922D-524F-8782-F595267E5786}" type="presParOf" srcId="{71605A12-5B65-4845-B396-CD95E1CAC507}" destId="{AF5659CD-A5DC-41F1-8462-9323F095BC72}" srcOrd="1" destOrd="0" presId="urn:microsoft.com/office/officeart/2018/5/layout/IconCircleLabelList"/>
    <dgm:cxn modelId="{261DBF1B-5E2B-6C40-80C4-D30BE451F7C7}" type="presParOf" srcId="{71605A12-5B65-4845-B396-CD95E1CAC507}" destId="{F8A6953A-5C78-416B-8ED9-4E199263F284}" srcOrd="2" destOrd="0" presId="urn:microsoft.com/office/officeart/2018/5/layout/IconCircleLabelList"/>
    <dgm:cxn modelId="{A48EE9EF-A22D-3F43-99B4-EF804832B18A}" type="presParOf" srcId="{71605A12-5B65-4845-B396-CD95E1CAC507}" destId="{BFD12205-897D-4AEF-8181-74E6B6C83F74}" srcOrd="3" destOrd="0" presId="urn:microsoft.com/office/officeart/2018/5/layout/IconCircleLabelList"/>
    <dgm:cxn modelId="{8CC8220D-6C01-954B-9742-C98A5FEFDE35}" type="presParOf" srcId="{83BBC915-3E80-4FE8-95D5-D4A7E164D6B8}" destId="{AC097748-FA3F-45B7-9D7E-168109FA6ED2}" srcOrd="1" destOrd="0" presId="urn:microsoft.com/office/officeart/2018/5/layout/IconCircleLabelList"/>
    <dgm:cxn modelId="{2DCA19A1-98FA-6349-8414-1286A6906150}" type="presParOf" srcId="{83BBC915-3E80-4FE8-95D5-D4A7E164D6B8}" destId="{89637161-6602-479F-A9A0-F07DC60326C0}" srcOrd="2" destOrd="0" presId="urn:microsoft.com/office/officeart/2018/5/layout/IconCircleLabelList"/>
    <dgm:cxn modelId="{16FE202A-09D2-2541-9D2E-26EAA69892FD}" type="presParOf" srcId="{89637161-6602-479F-A9A0-F07DC60326C0}" destId="{8523D1A1-4374-4AE9-A7F9-0967487FDF35}" srcOrd="0" destOrd="0" presId="urn:microsoft.com/office/officeart/2018/5/layout/IconCircleLabelList"/>
    <dgm:cxn modelId="{7B12DC14-C353-1B4F-9A74-AA2493D7B565}" type="presParOf" srcId="{89637161-6602-479F-A9A0-F07DC60326C0}" destId="{04927E3C-7B8B-4A3F-B4DF-BCC8E64AA0B1}" srcOrd="1" destOrd="0" presId="urn:microsoft.com/office/officeart/2018/5/layout/IconCircleLabelList"/>
    <dgm:cxn modelId="{4C671933-6FD4-0547-8923-8B3C1A1A1EE4}" type="presParOf" srcId="{89637161-6602-479F-A9A0-F07DC60326C0}" destId="{FE66E760-60E8-4CAE-B569-89EAAE0F62B5}" srcOrd="2" destOrd="0" presId="urn:microsoft.com/office/officeart/2018/5/layout/IconCircleLabelList"/>
    <dgm:cxn modelId="{8BE7244A-8292-9C4C-8BFE-7D7C28895FA1}" type="presParOf" srcId="{89637161-6602-479F-A9A0-F07DC60326C0}" destId="{E141ED82-B291-4A88-9B8B-5B9A7AD458C2}" srcOrd="3" destOrd="0" presId="urn:microsoft.com/office/officeart/2018/5/layout/IconCircleLabelList"/>
    <dgm:cxn modelId="{3B5207E3-2A2A-7D4B-9028-DC81933423E5}" type="presParOf" srcId="{83BBC915-3E80-4FE8-95D5-D4A7E164D6B8}" destId="{42997B81-D4F7-4FBF-A00E-25518E8C0B36}" srcOrd="3" destOrd="0" presId="urn:microsoft.com/office/officeart/2018/5/layout/IconCircleLabelList"/>
    <dgm:cxn modelId="{392C5B52-D398-E043-A595-9ABF5AB486D0}" type="presParOf" srcId="{83BBC915-3E80-4FE8-95D5-D4A7E164D6B8}" destId="{C494266E-AA10-4CF7-87EB-366A01035C71}" srcOrd="4" destOrd="0" presId="urn:microsoft.com/office/officeart/2018/5/layout/IconCircleLabelList"/>
    <dgm:cxn modelId="{7CE3B85A-031B-424A-ABE1-9266ACBD328A}" type="presParOf" srcId="{C494266E-AA10-4CF7-87EB-366A01035C71}" destId="{FC7405B7-DDCE-481B-B250-CE417B2BC7DA}" srcOrd="0" destOrd="0" presId="urn:microsoft.com/office/officeart/2018/5/layout/IconCircleLabelList"/>
    <dgm:cxn modelId="{1C9318BE-33B3-EA49-AA90-9BD1F1B52405}" type="presParOf" srcId="{C494266E-AA10-4CF7-87EB-366A01035C71}" destId="{B4915B04-2696-404D-BEA1-67863304D45E}" srcOrd="1" destOrd="0" presId="urn:microsoft.com/office/officeart/2018/5/layout/IconCircleLabelList"/>
    <dgm:cxn modelId="{DBE26F0F-DC79-D849-915A-872174151DA2}" type="presParOf" srcId="{C494266E-AA10-4CF7-87EB-366A01035C71}" destId="{295F6806-CAB9-4FEE-A4FC-57A886B8ADA6}" srcOrd="2" destOrd="0" presId="urn:microsoft.com/office/officeart/2018/5/layout/IconCircleLabelList"/>
    <dgm:cxn modelId="{33D3A0A4-328E-9C41-9DB5-41DA408EF657}" type="presParOf" srcId="{C494266E-AA10-4CF7-87EB-366A01035C71}" destId="{11DAB91C-5DCA-4AA6-8750-7A96F30A6C2C}" srcOrd="3" destOrd="0" presId="urn:microsoft.com/office/officeart/2018/5/layout/IconCircleLabelList"/>
    <dgm:cxn modelId="{7118BC1A-E44C-D748-8BFB-D422B5437FED}" type="presParOf" srcId="{83BBC915-3E80-4FE8-95D5-D4A7E164D6B8}" destId="{D87B9DF2-964E-4E3A-8776-F6441EEB5B45}" srcOrd="5" destOrd="0" presId="urn:microsoft.com/office/officeart/2018/5/layout/IconCircleLabelList"/>
    <dgm:cxn modelId="{98342DCC-8403-7A4D-91B3-D48001DBD447}" type="presParOf" srcId="{83BBC915-3E80-4FE8-95D5-D4A7E164D6B8}" destId="{296E26D7-2617-4CCF-9900-28D6E583E08E}" srcOrd="6" destOrd="0" presId="urn:microsoft.com/office/officeart/2018/5/layout/IconCircleLabelList"/>
    <dgm:cxn modelId="{3416BE3A-7D70-784B-A4D8-6A9AEE86F3EF}" type="presParOf" srcId="{296E26D7-2617-4CCF-9900-28D6E583E08E}" destId="{9FBADCFA-F8B7-4E14-BB77-E9F8D7F97675}" srcOrd="0" destOrd="0" presId="urn:microsoft.com/office/officeart/2018/5/layout/IconCircleLabelList"/>
    <dgm:cxn modelId="{0858D610-E3A0-884F-AE81-39A415D76C64}" type="presParOf" srcId="{296E26D7-2617-4CCF-9900-28D6E583E08E}" destId="{B3A493F0-3DEC-465A-9CE1-D04A89F6F337}" srcOrd="1" destOrd="0" presId="urn:microsoft.com/office/officeart/2018/5/layout/IconCircleLabelList"/>
    <dgm:cxn modelId="{151FE5BB-8605-F84A-B7FE-876E6A1CDCA6}" type="presParOf" srcId="{296E26D7-2617-4CCF-9900-28D6E583E08E}" destId="{E3A08643-664D-4778-853A-99C77CAF7754}" srcOrd="2" destOrd="0" presId="urn:microsoft.com/office/officeart/2018/5/layout/IconCircleLabelList"/>
    <dgm:cxn modelId="{2C2A09BC-D524-3F4A-8010-50634192320C}" type="presParOf" srcId="{296E26D7-2617-4CCF-9900-28D6E583E08E}" destId="{82A83389-E486-4EDF-979A-7BD779352EB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AA3525-BF57-47E2-9D86-ADD3F12449B8}"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25435997-1C93-4A73-81EF-5F884035C154}">
      <dgm:prSet custT="1"/>
      <dgm:spPr/>
      <dgm:t>
        <a:bodyPr/>
        <a:lstStyle/>
        <a:p>
          <a:r>
            <a:rPr lang="es-ES_tradnl" sz="1800" dirty="0"/>
            <a:t>La denominada práctica del reverdecimiento </a:t>
          </a:r>
          <a:r>
            <a:rPr lang="es-CO" sz="1800" dirty="0"/>
            <a:t>busca extender el periodo de exclusividad de los productos patentados, mediante el otorgamiento de patentes a cambios menores en productos ya conocidos. </a:t>
          </a:r>
          <a:endParaRPr lang="en-US" sz="1800" dirty="0"/>
        </a:p>
      </dgm:t>
    </dgm:pt>
    <dgm:pt modelId="{CD2DD30C-FEE3-4A99-9D76-AEA099D4C014}" type="parTrans" cxnId="{72856717-B1A1-4F07-A173-AE7A7B9F46E9}">
      <dgm:prSet/>
      <dgm:spPr/>
      <dgm:t>
        <a:bodyPr/>
        <a:lstStyle/>
        <a:p>
          <a:endParaRPr lang="en-US"/>
        </a:p>
      </dgm:t>
    </dgm:pt>
    <dgm:pt modelId="{ED2AF262-C380-49EA-921C-8D8D02138737}" type="sibTrans" cxnId="{72856717-B1A1-4F07-A173-AE7A7B9F46E9}">
      <dgm:prSet/>
      <dgm:spPr/>
      <dgm:t>
        <a:bodyPr/>
        <a:lstStyle/>
        <a:p>
          <a:endParaRPr lang="en-US"/>
        </a:p>
      </dgm:t>
    </dgm:pt>
    <dgm:pt modelId="{FACD5CBB-6BB0-4004-94CF-F51775E4C1B1}">
      <dgm:prSet/>
      <dgm:spPr/>
      <dgm:t>
        <a:bodyPr/>
        <a:lstStyle/>
        <a:p>
          <a:r>
            <a:rPr lang="es-CO" dirty="0"/>
            <a:t>Trae como consecuencia la prolongación de monopolios que mantienen alto el precio de los medicamentos lo que impide un adecuado manejo de los recursos del sistema de salud.</a:t>
          </a:r>
        </a:p>
        <a:p>
          <a:r>
            <a:rPr lang="es-CO" dirty="0"/>
            <a:t>Ritonavir: más de 800 patentes</a:t>
          </a:r>
          <a:endParaRPr lang="en-US" dirty="0"/>
        </a:p>
      </dgm:t>
    </dgm:pt>
    <dgm:pt modelId="{14EA19E5-1F24-4624-8AE0-B381B1531A10}" type="parTrans" cxnId="{14055820-595A-44E6-A4DD-F33213F23160}">
      <dgm:prSet/>
      <dgm:spPr/>
      <dgm:t>
        <a:bodyPr/>
        <a:lstStyle/>
        <a:p>
          <a:endParaRPr lang="en-US"/>
        </a:p>
      </dgm:t>
    </dgm:pt>
    <dgm:pt modelId="{490CD8C8-9DFB-4461-B7AB-19B29EDD9643}" type="sibTrans" cxnId="{14055820-595A-44E6-A4DD-F33213F23160}">
      <dgm:prSet/>
      <dgm:spPr/>
      <dgm:t>
        <a:bodyPr/>
        <a:lstStyle/>
        <a:p>
          <a:endParaRPr lang="en-US"/>
        </a:p>
      </dgm:t>
    </dgm:pt>
    <dgm:pt modelId="{3C9AE200-7BF1-3F4A-81B4-9F9DEEA14EB0}" type="pres">
      <dgm:prSet presAssocID="{99AA3525-BF57-47E2-9D86-ADD3F12449B8}" presName="hierChild1" presStyleCnt="0">
        <dgm:presLayoutVars>
          <dgm:chPref val="1"/>
          <dgm:dir/>
          <dgm:animOne val="branch"/>
          <dgm:animLvl val="lvl"/>
          <dgm:resizeHandles/>
        </dgm:presLayoutVars>
      </dgm:prSet>
      <dgm:spPr/>
    </dgm:pt>
    <dgm:pt modelId="{D5651AF0-ECAD-AF48-9DEF-B5BE71B6294D}" type="pres">
      <dgm:prSet presAssocID="{25435997-1C93-4A73-81EF-5F884035C154}" presName="hierRoot1" presStyleCnt="0"/>
      <dgm:spPr/>
    </dgm:pt>
    <dgm:pt modelId="{B87401A7-AC7A-E747-8C36-8048A235323F}" type="pres">
      <dgm:prSet presAssocID="{25435997-1C93-4A73-81EF-5F884035C154}" presName="composite" presStyleCnt="0"/>
      <dgm:spPr/>
    </dgm:pt>
    <dgm:pt modelId="{FAB20C26-3679-5B4F-8803-7F35BEF7AB83}" type="pres">
      <dgm:prSet presAssocID="{25435997-1C93-4A73-81EF-5F884035C154}" presName="background" presStyleLbl="node0" presStyleIdx="0" presStyleCnt="2"/>
      <dgm:spPr/>
    </dgm:pt>
    <dgm:pt modelId="{74DEAF47-73B4-B743-9FA3-8E81643B9D2B}" type="pres">
      <dgm:prSet presAssocID="{25435997-1C93-4A73-81EF-5F884035C154}" presName="text" presStyleLbl="fgAcc0" presStyleIdx="0" presStyleCnt="2" custScaleY="298972">
        <dgm:presLayoutVars>
          <dgm:chPref val="3"/>
        </dgm:presLayoutVars>
      </dgm:prSet>
      <dgm:spPr/>
    </dgm:pt>
    <dgm:pt modelId="{83AB677C-30DA-804C-A1F0-9AC7B84BA320}" type="pres">
      <dgm:prSet presAssocID="{25435997-1C93-4A73-81EF-5F884035C154}" presName="hierChild2" presStyleCnt="0"/>
      <dgm:spPr/>
    </dgm:pt>
    <dgm:pt modelId="{7DE8319A-9186-4B46-A767-5FC39A3F49EA}" type="pres">
      <dgm:prSet presAssocID="{FACD5CBB-6BB0-4004-94CF-F51775E4C1B1}" presName="hierRoot1" presStyleCnt="0"/>
      <dgm:spPr/>
    </dgm:pt>
    <dgm:pt modelId="{BC8EB86A-A332-3E4D-BB0F-029FC65C5790}" type="pres">
      <dgm:prSet presAssocID="{FACD5CBB-6BB0-4004-94CF-F51775E4C1B1}" presName="composite" presStyleCnt="0"/>
      <dgm:spPr/>
    </dgm:pt>
    <dgm:pt modelId="{B8D7DDC8-0F84-F94E-B85C-895D17EF8A5E}" type="pres">
      <dgm:prSet presAssocID="{FACD5CBB-6BB0-4004-94CF-F51775E4C1B1}" presName="background" presStyleLbl="node0" presStyleIdx="1" presStyleCnt="2"/>
      <dgm:spPr/>
    </dgm:pt>
    <dgm:pt modelId="{59726538-D2E0-F147-8696-5D6BAD8A4EA1}" type="pres">
      <dgm:prSet presAssocID="{FACD5CBB-6BB0-4004-94CF-F51775E4C1B1}" presName="text" presStyleLbl="fgAcc0" presStyleIdx="1" presStyleCnt="2" custScaleY="295861">
        <dgm:presLayoutVars>
          <dgm:chPref val="3"/>
        </dgm:presLayoutVars>
      </dgm:prSet>
      <dgm:spPr/>
    </dgm:pt>
    <dgm:pt modelId="{570C48F4-058F-9249-9E54-121519C646DA}" type="pres">
      <dgm:prSet presAssocID="{FACD5CBB-6BB0-4004-94CF-F51775E4C1B1}" presName="hierChild2" presStyleCnt="0"/>
      <dgm:spPr/>
    </dgm:pt>
  </dgm:ptLst>
  <dgm:cxnLst>
    <dgm:cxn modelId="{72856717-B1A1-4F07-A173-AE7A7B9F46E9}" srcId="{99AA3525-BF57-47E2-9D86-ADD3F12449B8}" destId="{25435997-1C93-4A73-81EF-5F884035C154}" srcOrd="0" destOrd="0" parTransId="{CD2DD30C-FEE3-4A99-9D76-AEA099D4C014}" sibTransId="{ED2AF262-C380-49EA-921C-8D8D02138737}"/>
    <dgm:cxn modelId="{14055820-595A-44E6-A4DD-F33213F23160}" srcId="{99AA3525-BF57-47E2-9D86-ADD3F12449B8}" destId="{FACD5CBB-6BB0-4004-94CF-F51775E4C1B1}" srcOrd="1" destOrd="0" parTransId="{14EA19E5-1F24-4624-8AE0-B381B1531A10}" sibTransId="{490CD8C8-9DFB-4461-B7AB-19B29EDD9643}"/>
    <dgm:cxn modelId="{54AA232C-C1DD-924A-A02A-55B66164615E}" type="presOf" srcId="{FACD5CBB-6BB0-4004-94CF-F51775E4C1B1}" destId="{59726538-D2E0-F147-8696-5D6BAD8A4EA1}" srcOrd="0" destOrd="0" presId="urn:microsoft.com/office/officeart/2005/8/layout/hierarchy1"/>
    <dgm:cxn modelId="{6A46C25B-4359-194F-AF43-DE2C6B4B09CD}" type="presOf" srcId="{99AA3525-BF57-47E2-9D86-ADD3F12449B8}" destId="{3C9AE200-7BF1-3F4A-81B4-9F9DEEA14EB0}" srcOrd="0" destOrd="0" presId="urn:microsoft.com/office/officeart/2005/8/layout/hierarchy1"/>
    <dgm:cxn modelId="{E4D0449E-93EB-394F-BD47-9A5079B57422}" type="presOf" srcId="{25435997-1C93-4A73-81EF-5F884035C154}" destId="{74DEAF47-73B4-B743-9FA3-8E81643B9D2B}" srcOrd="0" destOrd="0" presId="urn:microsoft.com/office/officeart/2005/8/layout/hierarchy1"/>
    <dgm:cxn modelId="{F8221BEC-1462-8744-B03B-1A3EB1EF2C24}" type="presParOf" srcId="{3C9AE200-7BF1-3F4A-81B4-9F9DEEA14EB0}" destId="{D5651AF0-ECAD-AF48-9DEF-B5BE71B6294D}" srcOrd="0" destOrd="0" presId="urn:microsoft.com/office/officeart/2005/8/layout/hierarchy1"/>
    <dgm:cxn modelId="{A0C32B90-A64D-2240-A17E-47DFB860A890}" type="presParOf" srcId="{D5651AF0-ECAD-AF48-9DEF-B5BE71B6294D}" destId="{B87401A7-AC7A-E747-8C36-8048A235323F}" srcOrd="0" destOrd="0" presId="urn:microsoft.com/office/officeart/2005/8/layout/hierarchy1"/>
    <dgm:cxn modelId="{F6D73BAE-9068-4441-877D-6AAA0F846F32}" type="presParOf" srcId="{B87401A7-AC7A-E747-8C36-8048A235323F}" destId="{FAB20C26-3679-5B4F-8803-7F35BEF7AB83}" srcOrd="0" destOrd="0" presId="urn:microsoft.com/office/officeart/2005/8/layout/hierarchy1"/>
    <dgm:cxn modelId="{6294430B-846A-5048-A197-F12024059B20}" type="presParOf" srcId="{B87401A7-AC7A-E747-8C36-8048A235323F}" destId="{74DEAF47-73B4-B743-9FA3-8E81643B9D2B}" srcOrd="1" destOrd="0" presId="urn:microsoft.com/office/officeart/2005/8/layout/hierarchy1"/>
    <dgm:cxn modelId="{CB0732F7-F5E4-0D45-80D5-D697BEBD5A6D}" type="presParOf" srcId="{D5651AF0-ECAD-AF48-9DEF-B5BE71B6294D}" destId="{83AB677C-30DA-804C-A1F0-9AC7B84BA320}" srcOrd="1" destOrd="0" presId="urn:microsoft.com/office/officeart/2005/8/layout/hierarchy1"/>
    <dgm:cxn modelId="{C04FD281-3BF6-944B-B7D6-EC76E611726E}" type="presParOf" srcId="{3C9AE200-7BF1-3F4A-81B4-9F9DEEA14EB0}" destId="{7DE8319A-9186-4B46-A767-5FC39A3F49EA}" srcOrd="1" destOrd="0" presId="urn:microsoft.com/office/officeart/2005/8/layout/hierarchy1"/>
    <dgm:cxn modelId="{7C91455A-F0B1-964D-BA32-70CA89781BB7}" type="presParOf" srcId="{7DE8319A-9186-4B46-A767-5FC39A3F49EA}" destId="{BC8EB86A-A332-3E4D-BB0F-029FC65C5790}" srcOrd="0" destOrd="0" presId="urn:microsoft.com/office/officeart/2005/8/layout/hierarchy1"/>
    <dgm:cxn modelId="{A69850E8-5D50-E14E-ACB3-848A14E04B6B}" type="presParOf" srcId="{BC8EB86A-A332-3E4D-BB0F-029FC65C5790}" destId="{B8D7DDC8-0F84-F94E-B85C-895D17EF8A5E}" srcOrd="0" destOrd="0" presId="urn:microsoft.com/office/officeart/2005/8/layout/hierarchy1"/>
    <dgm:cxn modelId="{7EECE74C-C2BE-CA49-AE8E-1009A8BAE2AA}" type="presParOf" srcId="{BC8EB86A-A332-3E4D-BB0F-029FC65C5790}" destId="{59726538-D2E0-F147-8696-5D6BAD8A4EA1}" srcOrd="1" destOrd="0" presId="urn:microsoft.com/office/officeart/2005/8/layout/hierarchy1"/>
    <dgm:cxn modelId="{41B628BF-BE34-874E-949F-82DA057BCC90}" type="presParOf" srcId="{7DE8319A-9186-4B46-A767-5FC39A3F49EA}" destId="{570C48F4-058F-9249-9E54-121519C646D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94B437-E47D-4DB5-8E6D-981C589DF15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18ADBDC-3AEE-46C8-958E-4A1A9D57C087}">
      <dgm:prSet/>
      <dgm:spPr/>
      <dgm:t>
        <a:bodyPr/>
        <a:lstStyle/>
        <a:p>
          <a:endParaRPr lang="es-VE" b="1" dirty="0"/>
        </a:p>
        <a:p>
          <a:r>
            <a:rPr lang="es-VE" b="1" dirty="0"/>
            <a:t>Secreto comercial </a:t>
          </a:r>
          <a:endParaRPr lang="en-US" dirty="0"/>
        </a:p>
      </dgm:t>
    </dgm:pt>
    <dgm:pt modelId="{17EAFE04-6A15-4EFA-808F-E872875DE53B}" type="parTrans" cxnId="{4B132B28-1A52-470A-8EEA-668CD7D0607C}">
      <dgm:prSet/>
      <dgm:spPr/>
      <dgm:t>
        <a:bodyPr/>
        <a:lstStyle/>
        <a:p>
          <a:endParaRPr lang="en-US"/>
        </a:p>
      </dgm:t>
    </dgm:pt>
    <dgm:pt modelId="{9CD21105-3DE4-4A0E-B7D2-E8CC343079A0}" type="sibTrans" cxnId="{4B132B28-1A52-470A-8EEA-668CD7D0607C}">
      <dgm:prSet/>
      <dgm:spPr/>
      <dgm:t>
        <a:bodyPr/>
        <a:lstStyle/>
        <a:p>
          <a:endParaRPr lang="en-US"/>
        </a:p>
      </dgm:t>
    </dgm:pt>
    <dgm:pt modelId="{9320B4D8-3B4C-470A-ADA0-841F55E2C049}">
      <dgm:prSet/>
      <dgm:spPr/>
      <dgm:t>
        <a:bodyPr/>
        <a:lstStyle/>
        <a:p>
          <a:r>
            <a:rPr lang="es-VE"/>
            <a:t>Información confidencial privada que ha sido objeto de medidas razonables para mantenerla en reserva.</a:t>
          </a:r>
          <a:endParaRPr lang="en-US"/>
        </a:p>
      </dgm:t>
    </dgm:pt>
    <dgm:pt modelId="{49859CDD-01D3-4F84-8E8C-F709B9DC87F6}" type="parTrans" cxnId="{AC799776-DAE4-490A-8D6E-EBEBCA71C290}">
      <dgm:prSet/>
      <dgm:spPr/>
      <dgm:t>
        <a:bodyPr/>
        <a:lstStyle/>
        <a:p>
          <a:endParaRPr lang="en-US"/>
        </a:p>
      </dgm:t>
    </dgm:pt>
    <dgm:pt modelId="{6F67BEE3-C469-4E30-ADF3-96EBD3ED5A66}" type="sibTrans" cxnId="{AC799776-DAE4-490A-8D6E-EBEBCA71C290}">
      <dgm:prSet/>
      <dgm:spPr/>
      <dgm:t>
        <a:bodyPr/>
        <a:lstStyle/>
        <a:p>
          <a:endParaRPr lang="en-US"/>
        </a:p>
      </dgm:t>
    </dgm:pt>
    <dgm:pt modelId="{932E4D54-92C0-4614-9A35-DB1DD08E3A45}">
      <dgm:prSet/>
      <dgm:spPr/>
      <dgm:t>
        <a:bodyPr/>
        <a:lstStyle/>
        <a:p>
          <a:endParaRPr lang="es-VE" b="1" dirty="0"/>
        </a:p>
        <a:p>
          <a:r>
            <a:rPr lang="es-VE" b="1" dirty="0"/>
            <a:t>Contratos Privados </a:t>
          </a:r>
          <a:endParaRPr lang="en-US" dirty="0"/>
        </a:p>
      </dgm:t>
    </dgm:pt>
    <dgm:pt modelId="{E36FA7F3-767E-4F19-B9D2-9042286BEFA8}" type="parTrans" cxnId="{0E23A750-D7C0-4BA4-A237-2B38F062D0DF}">
      <dgm:prSet/>
      <dgm:spPr/>
      <dgm:t>
        <a:bodyPr/>
        <a:lstStyle/>
        <a:p>
          <a:endParaRPr lang="en-US"/>
        </a:p>
      </dgm:t>
    </dgm:pt>
    <dgm:pt modelId="{FABABEAE-8B36-4DA5-A294-BAFF2B75CB88}" type="sibTrans" cxnId="{0E23A750-D7C0-4BA4-A237-2B38F062D0DF}">
      <dgm:prSet/>
      <dgm:spPr/>
      <dgm:t>
        <a:bodyPr/>
        <a:lstStyle/>
        <a:p>
          <a:endParaRPr lang="en-US"/>
        </a:p>
      </dgm:t>
    </dgm:pt>
    <dgm:pt modelId="{65AD3D1F-2E70-49A7-BAE3-711FED379E6C}">
      <dgm:prSet/>
      <dgm:spPr/>
      <dgm:t>
        <a:bodyPr/>
        <a:lstStyle/>
        <a:p>
          <a:r>
            <a:rPr lang="es-VE"/>
            <a:t>Su alcance puede ser mayor que el de las normas de propiedad intelectual.</a:t>
          </a:r>
          <a:endParaRPr lang="en-US"/>
        </a:p>
      </dgm:t>
    </dgm:pt>
    <dgm:pt modelId="{2B6DDE10-A67F-41AB-B88C-29E4D99642C4}" type="parTrans" cxnId="{B3B78C31-C38D-4AF1-81ED-3B69A536A9A4}">
      <dgm:prSet/>
      <dgm:spPr/>
      <dgm:t>
        <a:bodyPr/>
        <a:lstStyle/>
        <a:p>
          <a:endParaRPr lang="en-US"/>
        </a:p>
      </dgm:t>
    </dgm:pt>
    <dgm:pt modelId="{D59BF2AC-166E-46AB-8A9D-93BA735385AF}" type="sibTrans" cxnId="{B3B78C31-C38D-4AF1-81ED-3B69A536A9A4}">
      <dgm:prSet/>
      <dgm:spPr/>
      <dgm:t>
        <a:bodyPr/>
        <a:lstStyle/>
        <a:p>
          <a:endParaRPr lang="en-US"/>
        </a:p>
      </dgm:t>
    </dgm:pt>
    <dgm:pt modelId="{83BF254C-BD64-4647-B2DF-731B7486C818}" type="pres">
      <dgm:prSet presAssocID="{1094B437-E47D-4DB5-8E6D-981C589DF15E}" presName="vert0" presStyleCnt="0">
        <dgm:presLayoutVars>
          <dgm:dir/>
          <dgm:animOne val="branch"/>
          <dgm:animLvl val="lvl"/>
        </dgm:presLayoutVars>
      </dgm:prSet>
      <dgm:spPr/>
    </dgm:pt>
    <dgm:pt modelId="{00478910-B5B7-FF47-AC0D-7B2CCD2C1D90}" type="pres">
      <dgm:prSet presAssocID="{A18ADBDC-3AEE-46C8-958E-4A1A9D57C087}" presName="thickLine" presStyleLbl="alignNode1" presStyleIdx="0" presStyleCnt="4"/>
      <dgm:spPr/>
    </dgm:pt>
    <dgm:pt modelId="{90ED1354-3459-AF49-90BE-101739C5634F}" type="pres">
      <dgm:prSet presAssocID="{A18ADBDC-3AEE-46C8-958E-4A1A9D57C087}" presName="horz1" presStyleCnt="0"/>
      <dgm:spPr/>
    </dgm:pt>
    <dgm:pt modelId="{E3FA94B0-2600-4B48-89C0-F009B17AB5BE}" type="pres">
      <dgm:prSet presAssocID="{A18ADBDC-3AEE-46C8-958E-4A1A9D57C087}" presName="tx1" presStyleLbl="revTx" presStyleIdx="0" presStyleCnt="4"/>
      <dgm:spPr/>
    </dgm:pt>
    <dgm:pt modelId="{F4CB99E9-3FEC-0B43-BCC7-B577E8E11F34}" type="pres">
      <dgm:prSet presAssocID="{A18ADBDC-3AEE-46C8-958E-4A1A9D57C087}" presName="vert1" presStyleCnt="0"/>
      <dgm:spPr/>
    </dgm:pt>
    <dgm:pt modelId="{7BB37EEC-4C3C-E64D-9703-7286BBA13F30}" type="pres">
      <dgm:prSet presAssocID="{9320B4D8-3B4C-470A-ADA0-841F55E2C049}" presName="thickLine" presStyleLbl="alignNode1" presStyleIdx="1" presStyleCnt="4"/>
      <dgm:spPr/>
    </dgm:pt>
    <dgm:pt modelId="{80D4F968-C11E-1A4F-B6E0-DC6673197E75}" type="pres">
      <dgm:prSet presAssocID="{9320B4D8-3B4C-470A-ADA0-841F55E2C049}" presName="horz1" presStyleCnt="0"/>
      <dgm:spPr/>
    </dgm:pt>
    <dgm:pt modelId="{419328C8-7FCC-CB41-AA0C-E86571BEFF7F}" type="pres">
      <dgm:prSet presAssocID="{9320B4D8-3B4C-470A-ADA0-841F55E2C049}" presName="tx1" presStyleLbl="revTx" presStyleIdx="1" presStyleCnt="4"/>
      <dgm:spPr/>
    </dgm:pt>
    <dgm:pt modelId="{FEC421CB-7E2C-6E4D-B578-E688C0C8C746}" type="pres">
      <dgm:prSet presAssocID="{9320B4D8-3B4C-470A-ADA0-841F55E2C049}" presName="vert1" presStyleCnt="0"/>
      <dgm:spPr/>
    </dgm:pt>
    <dgm:pt modelId="{33F7C8C8-B685-084A-A69E-56DD27419F58}" type="pres">
      <dgm:prSet presAssocID="{932E4D54-92C0-4614-9A35-DB1DD08E3A45}" presName="thickLine" presStyleLbl="alignNode1" presStyleIdx="2" presStyleCnt="4"/>
      <dgm:spPr/>
    </dgm:pt>
    <dgm:pt modelId="{5904D49E-89AC-5E46-9505-4939F4751672}" type="pres">
      <dgm:prSet presAssocID="{932E4D54-92C0-4614-9A35-DB1DD08E3A45}" presName="horz1" presStyleCnt="0"/>
      <dgm:spPr/>
    </dgm:pt>
    <dgm:pt modelId="{08FE7468-4A53-6C4C-8CC9-B73595184D5C}" type="pres">
      <dgm:prSet presAssocID="{932E4D54-92C0-4614-9A35-DB1DD08E3A45}" presName="tx1" presStyleLbl="revTx" presStyleIdx="2" presStyleCnt="4"/>
      <dgm:spPr/>
    </dgm:pt>
    <dgm:pt modelId="{258BB2CA-5402-1A40-8D0D-E6C87CF124DE}" type="pres">
      <dgm:prSet presAssocID="{932E4D54-92C0-4614-9A35-DB1DD08E3A45}" presName="vert1" presStyleCnt="0"/>
      <dgm:spPr/>
    </dgm:pt>
    <dgm:pt modelId="{CF568074-A215-7F48-A41D-1FB764B8FA65}" type="pres">
      <dgm:prSet presAssocID="{65AD3D1F-2E70-49A7-BAE3-711FED379E6C}" presName="thickLine" presStyleLbl="alignNode1" presStyleIdx="3" presStyleCnt="4"/>
      <dgm:spPr/>
    </dgm:pt>
    <dgm:pt modelId="{5FC784B9-4229-024C-9EEC-3B8033C5677B}" type="pres">
      <dgm:prSet presAssocID="{65AD3D1F-2E70-49A7-BAE3-711FED379E6C}" presName="horz1" presStyleCnt="0"/>
      <dgm:spPr/>
    </dgm:pt>
    <dgm:pt modelId="{53B7E2B9-8E5F-834B-9742-4E713204DDE5}" type="pres">
      <dgm:prSet presAssocID="{65AD3D1F-2E70-49A7-BAE3-711FED379E6C}" presName="tx1" presStyleLbl="revTx" presStyleIdx="3" presStyleCnt="4"/>
      <dgm:spPr/>
    </dgm:pt>
    <dgm:pt modelId="{8AFFA09F-E810-6B4C-B1E4-50B70C56FEA7}" type="pres">
      <dgm:prSet presAssocID="{65AD3D1F-2E70-49A7-BAE3-711FED379E6C}" presName="vert1" presStyleCnt="0"/>
      <dgm:spPr/>
    </dgm:pt>
  </dgm:ptLst>
  <dgm:cxnLst>
    <dgm:cxn modelId="{4B132B28-1A52-470A-8EEA-668CD7D0607C}" srcId="{1094B437-E47D-4DB5-8E6D-981C589DF15E}" destId="{A18ADBDC-3AEE-46C8-958E-4A1A9D57C087}" srcOrd="0" destOrd="0" parTransId="{17EAFE04-6A15-4EFA-808F-E872875DE53B}" sibTransId="{9CD21105-3DE4-4A0E-B7D2-E8CC343079A0}"/>
    <dgm:cxn modelId="{B3B78C31-C38D-4AF1-81ED-3B69A536A9A4}" srcId="{1094B437-E47D-4DB5-8E6D-981C589DF15E}" destId="{65AD3D1F-2E70-49A7-BAE3-711FED379E6C}" srcOrd="3" destOrd="0" parTransId="{2B6DDE10-A67F-41AB-B88C-29E4D99642C4}" sibTransId="{D59BF2AC-166E-46AB-8A9D-93BA735385AF}"/>
    <dgm:cxn modelId="{5CC93947-0FBF-E040-9111-77E6D0315B64}" type="presOf" srcId="{932E4D54-92C0-4614-9A35-DB1DD08E3A45}" destId="{08FE7468-4A53-6C4C-8CC9-B73595184D5C}" srcOrd="0" destOrd="0" presId="urn:microsoft.com/office/officeart/2008/layout/LinedList"/>
    <dgm:cxn modelId="{0E23A750-D7C0-4BA4-A237-2B38F062D0DF}" srcId="{1094B437-E47D-4DB5-8E6D-981C589DF15E}" destId="{932E4D54-92C0-4614-9A35-DB1DD08E3A45}" srcOrd="2" destOrd="0" parTransId="{E36FA7F3-767E-4F19-B9D2-9042286BEFA8}" sibTransId="{FABABEAE-8B36-4DA5-A294-BAFF2B75CB88}"/>
    <dgm:cxn modelId="{AC799776-DAE4-490A-8D6E-EBEBCA71C290}" srcId="{1094B437-E47D-4DB5-8E6D-981C589DF15E}" destId="{9320B4D8-3B4C-470A-ADA0-841F55E2C049}" srcOrd="1" destOrd="0" parTransId="{49859CDD-01D3-4F84-8E8C-F709B9DC87F6}" sibTransId="{6F67BEE3-C469-4E30-ADF3-96EBD3ED5A66}"/>
    <dgm:cxn modelId="{6D6C549C-0F1E-CD46-88F2-F3F20C279360}" type="presOf" srcId="{1094B437-E47D-4DB5-8E6D-981C589DF15E}" destId="{83BF254C-BD64-4647-B2DF-731B7486C818}" srcOrd="0" destOrd="0" presId="urn:microsoft.com/office/officeart/2008/layout/LinedList"/>
    <dgm:cxn modelId="{981BC6B3-7E2B-F74A-86E0-BDD7257030F4}" type="presOf" srcId="{9320B4D8-3B4C-470A-ADA0-841F55E2C049}" destId="{419328C8-7FCC-CB41-AA0C-E86571BEFF7F}" srcOrd="0" destOrd="0" presId="urn:microsoft.com/office/officeart/2008/layout/LinedList"/>
    <dgm:cxn modelId="{7168BDD2-5738-2944-AB49-70342FDB84CC}" type="presOf" srcId="{A18ADBDC-3AEE-46C8-958E-4A1A9D57C087}" destId="{E3FA94B0-2600-4B48-89C0-F009B17AB5BE}" srcOrd="0" destOrd="0" presId="urn:microsoft.com/office/officeart/2008/layout/LinedList"/>
    <dgm:cxn modelId="{E07DEFEE-410D-4747-A739-7D8A9890D6DD}" type="presOf" srcId="{65AD3D1F-2E70-49A7-BAE3-711FED379E6C}" destId="{53B7E2B9-8E5F-834B-9742-4E713204DDE5}" srcOrd="0" destOrd="0" presId="urn:microsoft.com/office/officeart/2008/layout/LinedList"/>
    <dgm:cxn modelId="{79DB71FD-66AA-8B48-BD30-2CE8E9500C81}" type="presParOf" srcId="{83BF254C-BD64-4647-B2DF-731B7486C818}" destId="{00478910-B5B7-FF47-AC0D-7B2CCD2C1D90}" srcOrd="0" destOrd="0" presId="urn:microsoft.com/office/officeart/2008/layout/LinedList"/>
    <dgm:cxn modelId="{7DB5ADF4-223A-B54B-9C8F-F0EBC8BCD8D6}" type="presParOf" srcId="{83BF254C-BD64-4647-B2DF-731B7486C818}" destId="{90ED1354-3459-AF49-90BE-101739C5634F}" srcOrd="1" destOrd="0" presId="urn:microsoft.com/office/officeart/2008/layout/LinedList"/>
    <dgm:cxn modelId="{0F025B06-87B2-B240-93C8-C52729013176}" type="presParOf" srcId="{90ED1354-3459-AF49-90BE-101739C5634F}" destId="{E3FA94B0-2600-4B48-89C0-F009B17AB5BE}" srcOrd="0" destOrd="0" presId="urn:microsoft.com/office/officeart/2008/layout/LinedList"/>
    <dgm:cxn modelId="{C08A9898-5414-6547-8E0D-ECC7A6257FE9}" type="presParOf" srcId="{90ED1354-3459-AF49-90BE-101739C5634F}" destId="{F4CB99E9-3FEC-0B43-BCC7-B577E8E11F34}" srcOrd="1" destOrd="0" presId="urn:microsoft.com/office/officeart/2008/layout/LinedList"/>
    <dgm:cxn modelId="{8C984D2D-F187-BB4D-8868-0C027F99698B}" type="presParOf" srcId="{83BF254C-BD64-4647-B2DF-731B7486C818}" destId="{7BB37EEC-4C3C-E64D-9703-7286BBA13F30}" srcOrd="2" destOrd="0" presId="urn:microsoft.com/office/officeart/2008/layout/LinedList"/>
    <dgm:cxn modelId="{0FD025EF-3DED-0640-97E6-50DF842CEBE2}" type="presParOf" srcId="{83BF254C-BD64-4647-B2DF-731B7486C818}" destId="{80D4F968-C11E-1A4F-B6E0-DC6673197E75}" srcOrd="3" destOrd="0" presId="urn:microsoft.com/office/officeart/2008/layout/LinedList"/>
    <dgm:cxn modelId="{71C501D7-6719-C646-8F91-BF7492C42522}" type="presParOf" srcId="{80D4F968-C11E-1A4F-B6E0-DC6673197E75}" destId="{419328C8-7FCC-CB41-AA0C-E86571BEFF7F}" srcOrd="0" destOrd="0" presId="urn:microsoft.com/office/officeart/2008/layout/LinedList"/>
    <dgm:cxn modelId="{B6665D4B-CA3A-3442-A7C2-CEE8D06C5D34}" type="presParOf" srcId="{80D4F968-C11E-1A4F-B6E0-DC6673197E75}" destId="{FEC421CB-7E2C-6E4D-B578-E688C0C8C746}" srcOrd="1" destOrd="0" presId="urn:microsoft.com/office/officeart/2008/layout/LinedList"/>
    <dgm:cxn modelId="{E1C0D630-ED36-A247-9736-18874BF65190}" type="presParOf" srcId="{83BF254C-BD64-4647-B2DF-731B7486C818}" destId="{33F7C8C8-B685-084A-A69E-56DD27419F58}" srcOrd="4" destOrd="0" presId="urn:microsoft.com/office/officeart/2008/layout/LinedList"/>
    <dgm:cxn modelId="{02233A1D-7B15-3544-9AD3-6ACDA9701D73}" type="presParOf" srcId="{83BF254C-BD64-4647-B2DF-731B7486C818}" destId="{5904D49E-89AC-5E46-9505-4939F4751672}" srcOrd="5" destOrd="0" presId="urn:microsoft.com/office/officeart/2008/layout/LinedList"/>
    <dgm:cxn modelId="{8DB399CD-C493-DE49-BF7A-9CB0EFCAEAE6}" type="presParOf" srcId="{5904D49E-89AC-5E46-9505-4939F4751672}" destId="{08FE7468-4A53-6C4C-8CC9-B73595184D5C}" srcOrd="0" destOrd="0" presId="urn:microsoft.com/office/officeart/2008/layout/LinedList"/>
    <dgm:cxn modelId="{D39397BF-D6A1-224D-B5CF-71931AD9F42F}" type="presParOf" srcId="{5904D49E-89AC-5E46-9505-4939F4751672}" destId="{258BB2CA-5402-1A40-8D0D-E6C87CF124DE}" srcOrd="1" destOrd="0" presId="urn:microsoft.com/office/officeart/2008/layout/LinedList"/>
    <dgm:cxn modelId="{76CE564E-6BAA-4743-86CE-445EEF732BC9}" type="presParOf" srcId="{83BF254C-BD64-4647-B2DF-731B7486C818}" destId="{CF568074-A215-7F48-A41D-1FB764B8FA65}" srcOrd="6" destOrd="0" presId="urn:microsoft.com/office/officeart/2008/layout/LinedList"/>
    <dgm:cxn modelId="{85D9A473-54C3-FB4B-910B-AB3C78AB97DC}" type="presParOf" srcId="{83BF254C-BD64-4647-B2DF-731B7486C818}" destId="{5FC784B9-4229-024C-9EEC-3B8033C5677B}" srcOrd="7" destOrd="0" presId="urn:microsoft.com/office/officeart/2008/layout/LinedList"/>
    <dgm:cxn modelId="{E945EB87-7928-C545-800F-49C5927C16AF}" type="presParOf" srcId="{5FC784B9-4229-024C-9EEC-3B8033C5677B}" destId="{53B7E2B9-8E5F-834B-9742-4E713204DDE5}" srcOrd="0" destOrd="0" presId="urn:microsoft.com/office/officeart/2008/layout/LinedList"/>
    <dgm:cxn modelId="{758E322A-0B95-B340-94F3-5423AF7FBED7}" type="presParOf" srcId="{5FC784B9-4229-024C-9EEC-3B8033C5677B}" destId="{8AFFA09F-E810-6B4C-B1E4-50B70C56FE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A4464C-6C31-2A4B-8532-D5B6C29B31FB}"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s-ES"/>
        </a:p>
      </dgm:t>
    </dgm:pt>
    <dgm:pt modelId="{FCF2C280-337A-3C41-A9E4-F67ACFB0239C}">
      <dgm:prSet phldrT="[Texto]"/>
      <dgm:spPr/>
      <dgm:t>
        <a:bodyPr/>
        <a:lstStyle/>
        <a:p>
          <a:r>
            <a:rPr lang="es-VE" b="1" dirty="0"/>
            <a:t>Criterios de Patentabilidad</a:t>
          </a:r>
          <a:endParaRPr lang="es-ES" dirty="0"/>
        </a:p>
      </dgm:t>
    </dgm:pt>
    <dgm:pt modelId="{C1DFDBE9-E984-174E-B4C5-388CC02BD968}" type="parTrans" cxnId="{9C4254D3-C46F-C848-9D3C-2A07DF269745}">
      <dgm:prSet/>
      <dgm:spPr/>
      <dgm:t>
        <a:bodyPr/>
        <a:lstStyle/>
        <a:p>
          <a:endParaRPr lang="es-ES"/>
        </a:p>
      </dgm:t>
    </dgm:pt>
    <dgm:pt modelId="{5831FF51-EE37-904C-816D-F0E9C816EDE8}" type="sibTrans" cxnId="{9C4254D3-C46F-C848-9D3C-2A07DF269745}">
      <dgm:prSet/>
      <dgm:spPr/>
      <dgm:t>
        <a:bodyPr/>
        <a:lstStyle/>
        <a:p>
          <a:endParaRPr lang="es-ES"/>
        </a:p>
      </dgm:t>
    </dgm:pt>
    <dgm:pt modelId="{570A47C9-AF71-2F49-91F1-DB8F557ABCFF}">
      <dgm:prSet/>
      <dgm:spPr/>
      <dgm:t>
        <a:bodyPr/>
        <a:lstStyle/>
        <a:p>
          <a:r>
            <a:rPr lang="es-VE" b="1" dirty="0"/>
            <a:t>Licencias Obligatorias</a:t>
          </a:r>
        </a:p>
      </dgm:t>
    </dgm:pt>
    <dgm:pt modelId="{0CDBCB65-D694-4A44-9BAD-25FAD8B81822}" type="parTrans" cxnId="{EB03E4C2-6E0E-7845-8D26-DDB28934B3FF}">
      <dgm:prSet/>
      <dgm:spPr/>
      <dgm:t>
        <a:bodyPr/>
        <a:lstStyle/>
        <a:p>
          <a:endParaRPr lang="es-ES"/>
        </a:p>
      </dgm:t>
    </dgm:pt>
    <dgm:pt modelId="{2CD5D6A6-47BB-4348-9C4A-6334A8C9BA01}" type="sibTrans" cxnId="{EB03E4C2-6E0E-7845-8D26-DDB28934B3FF}">
      <dgm:prSet/>
      <dgm:spPr/>
      <dgm:t>
        <a:bodyPr/>
        <a:lstStyle/>
        <a:p>
          <a:endParaRPr lang="es-ES"/>
        </a:p>
      </dgm:t>
    </dgm:pt>
    <dgm:pt modelId="{0CF6890A-CB3C-D842-B44D-7DF6F214C244}">
      <dgm:prSet/>
      <dgm:spPr/>
      <dgm:t>
        <a:bodyPr/>
        <a:lstStyle/>
        <a:p>
          <a:r>
            <a:rPr lang="es-VE" b="1" dirty="0"/>
            <a:t>Licencias Voluntarias</a:t>
          </a:r>
          <a:endParaRPr lang="es-ES" dirty="0"/>
        </a:p>
      </dgm:t>
    </dgm:pt>
    <dgm:pt modelId="{72F81B70-6A26-3645-87CF-24574443E985}" type="parTrans" cxnId="{4E2C8B87-D536-084B-B587-9BA305369302}">
      <dgm:prSet/>
      <dgm:spPr/>
      <dgm:t>
        <a:bodyPr/>
        <a:lstStyle/>
        <a:p>
          <a:endParaRPr lang="es-ES"/>
        </a:p>
      </dgm:t>
    </dgm:pt>
    <dgm:pt modelId="{F88F876A-3F65-2040-828F-8018C17ED3D4}" type="sibTrans" cxnId="{4E2C8B87-D536-084B-B587-9BA305369302}">
      <dgm:prSet/>
      <dgm:spPr/>
      <dgm:t>
        <a:bodyPr/>
        <a:lstStyle/>
        <a:p>
          <a:endParaRPr lang="es-ES"/>
        </a:p>
      </dgm:t>
    </dgm:pt>
    <dgm:pt modelId="{6414619F-178D-324A-937F-072CFBFFBFBB}">
      <dgm:prSet/>
      <dgm:spPr/>
      <dgm:t>
        <a:bodyPr/>
        <a:lstStyle/>
        <a:p>
          <a:r>
            <a:rPr lang="es-VE" b="1" dirty="0"/>
            <a:t>Excepción Bolar</a:t>
          </a:r>
          <a:endParaRPr lang="es-ES" dirty="0"/>
        </a:p>
      </dgm:t>
    </dgm:pt>
    <dgm:pt modelId="{EB0C4C55-1B55-2748-B8A5-5F17C8F97362}" type="parTrans" cxnId="{8B5DE680-6615-B44C-A57E-97EADC79C34B}">
      <dgm:prSet/>
      <dgm:spPr/>
      <dgm:t>
        <a:bodyPr/>
        <a:lstStyle/>
        <a:p>
          <a:endParaRPr lang="es-ES"/>
        </a:p>
      </dgm:t>
    </dgm:pt>
    <dgm:pt modelId="{0375CB6C-89F8-0D49-A04F-A85ED568DD2C}" type="sibTrans" cxnId="{8B5DE680-6615-B44C-A57E-97EADC79C34B}">
      <dgm:prSet/>
      <dgm:spPr/>
      <dgm:t>
        <a:bodyPr/>
        <a:lstStyle/>
        <a:p>
          <a:endParaRPr lang="es-ES"/>
        </a:p>
      </dgm:t>
    </dgm:pt>
    <dgm:pt modelId="{59B185DE-AFAF-634D-B835-379D519DDE6A}">
      <dgm:prSet/>
      <dgm:spPr/>
      <dgm:t>
        <a:bodyPr/>
        <a:lstStyle/>
        <a:p>
          <a:r>
            <a:rPr lang="es-VE" b="1" dirty="0"/>
            <a:t>Importaciones Paralelas</a:t>
          </a:r>
          <a:endParaRPr lang="es-ES" dirty="0"/>
        </a:p>
      </dgm:t>
    </dgm:pt>
    <dgm:pt modelId="{50EC90DD-D773-754E-A23F-AE7FFA252B03}" type="parTrans" cxnId="{4B6F8D46-6289-034C-90F1-139C5D0678ED}">
      <dgm:prSet/>
      <dgm:spPr/>
      <dgm:t>
        <a:bodyPr/>
        <a:lstStyle/>
        <a:p>
          <a:endParaRPr lang="es-ES"/>
        </a:p>
      </dgm:t>
    </dgm:pt>
    <dgm:pt modelId="{5A286AF1-CD51-E647-8653-C1325AEB9E04}" type="sibTrans" cxnId="{4B6F8D46-6289-034C-90F1-139C5D0678ED}">
      <dgm:prSet/>
      <dgm:spPr/>
      <dgm:t>
        <a:bodyPr/>
        <a:lstStyle/>
        <a:p>
          <a:endParaRPr lang="es-ES"/>
        </a:p>
      </dgm:t>
    </dgm:pt>
    <dgm:pt modelId="{12E738EF-7D05-CE42-A0BB-788D6EC41F45}" type="pres">
      <dgm:prSet presAssocID="{0FA4464C-6C31-2A4B-8532-D5B6C29B31FB}" presName="Name0" presStyleCnt="0">
        <dgm:presLayoutVars>
          <dgm:dir/>
          <dgm:animLvl val="lvl"/>
          <dgm:resizeHandles val="exact"/>
        </dgm:presLayoutVars>
      </dgm:prSet>
      <dgm:spPr/>
    </dgm:pt>
    <dgm:pt modelId="{664080DE-8D7F-D24F-B0D5-0F71D82C45BB}" type="pres">
      <dgm:prSet presAssocID="{FCF2C280-337A-3C41-A9E4-F67ACFB0239C}" presName="linNode" presStyleCnt="0"/>
      <dgm:spPr/>
    </dgm:pt>
    <dgm:pt modelId="{CA15D00A-E5B4-8F41-9B4C-7168736CF8F8}" type="pres">
      <dgm:prSet presAssocID="{FCF2C280-337A-3C41-A9E4-F67ACFB0239C}" presName="parentText" presStyleLbl="node1" presStyleIdx="0" presStyleCnt="5">
        <dgm:presLayoutVars>
          <dgm:chMax val="1"/>
          <dgm:bulletEnabled val="1"/>
        </dgm:presLayoutVars>
      </dgm:prSet>
      <dgm:spPr/>
    </dgm:pt>
    <dgm:pt modelId="{566E21ED-AA69-A941-BF36-AFEEC490DDA7}" type="pres">
      <dgm:prSet presAssocID="{5831FF51-EE37-904C-816D-F0E9C816EDE8}" presName="sp" presStyleCnt="0"/>
      <dgm:spPr/>
    </dgm:pt>
    <dgm:pt modelId="{B25C606B-881F-1C46-91E5-9F49AFCBFC11}" type="pres">
      <dgm:prSet presAssocID="{6414619F-178D-324A-937F-072CFBFFBFBB}" presName="linNode" presStyleCnt="0"/>
      <dgm:spPr/>
    </dgm:pt>
    <dgm:pt modelId="{97922E6A-E5B6-B842-9681-AE72CE472B45}" type="pres">
      <dgm:prSet presAssocID="{6414619F-178D-324A-937F-072CFBFFBFBB}" presName="parentText" presStyleLbl="node1" presStyleIdx="1" presStyleCnt="5">
        <dgm:presLayoutVars>
          <dgm:chMax val="1"/>
          <dgm:bulletEnabled val="1"/>
        </dgm:presLayoutVars>
      </dgm:prSet>
      <dgm:spPr/>
    </dgm:pt>
    <dgm:pt modelId="{07B7EF49-BE96-B948-8263-18FA8EC3D319}" type="pres">
      <dgm:prSet presAssocID="{0375CB6C-89F8-0D49-A04F-A85ED568DD2C}" presName="sp" presStyleCnt="0"/>
      <dgm:spPr/>
    </dgm:pt>
    <dgm:pt modelId="{3E74E005-5966-004E-BCE6-32FF651AB00A}" type="pres">
      <dgm:prSet presAssocID="{59B185DE-AFAF-634D-B835-379D519DDE6A}" presName="linNode" presStyleCnt="0"/>
      <dgm:spPr/>
    </dgm:pt>
    <dgm:pt modelId="{41545DA2-5D37-B541-B071-5B1F64A4BD45}" type="pres">
      <dgm:prSet presAssocID="{59B185DE-AFAF-634D-B835-379D519DDE6A}" presName="parentText" presStyleLbl="node1" presStyleIdx="2" presStyleCnt="5">
        <dgm:presLayoutVars>
          <dgm:chMax val="1"/>
          <dgm:bulletEnabled val="1"/>
        </dgm:presLayoutVars>
      </dgm:prSet>
      <dgm:spPr/>
    </dgm:pt>
    <dgm:pt modelId="{B1648641-B014-F54D-B0D5-7E8DBE7F5485}" type="pres">
      <dgm:prSet presAssocID="{5A286AF1-CD51-E647-8653-C1325AEB9E04}" presName="sp" presStyleCnt="0"/>
      <dgm:spPr/>
    </dgm:pt>
    <dgm:pt modelId="{F2B4D286-1D36-8449-9EEC-263B0B0DEE5E}" type="pres">
      <dgm:prSet presAssocID="{0CF6890A-CB3C-D842-B44D-7DF6F214C244}" presName="linNode" presStyleCnt="0"/>
      <dgm:spPr/>
    </dgm:pt>
    <dgm:pt modelId="{6A8E2DBC-5CF1-B24E-A5C6-26E1C375A437}" type="pres">
      <dgm:prSet presAssocID="{0CF6890A-CB3C-D842-B44D-7DF6F214C244}" presName="parentText" presStyleLbl="node1" presStyleIdx="3" presStyleCnt="5">
        <dgm:presLayoutVars>
          <dgm:chMax val="1"/>
          <dgm:bulletEnabled val="1"/>
        </dgm:presLayoutVars>
      </dgm:prSet>
      <dgm:spPr/>
    </dgm:pt>
    <dgm:pt modelId="{3E51B11E-40A7-B34E-AA4D-FFE9017ECAC4}" type="pres">
      <dgm:prSet presAssocID="{F88F876A-3F65-2040-828F-8018C17ED3D4}" presName="sp" presStyleCnt="0"/>
      <dgm:spPr/>
    </dgm:pt>
    <dgm:pt modelId="{699F6646-BF0C-5A41-A3B7-D0525E890F76}" type="pres">
      <dgm:prSet presAssocID="{570A47C9-AF71-2F49-91F1-DB8F557ABCFF}" presName="linNode" presStyleCnt="0"/>
      <dgm:spPr/>
    </dgm:pt>
    <dgm:pt modelId="{0F61A00C-2138-224C-BBFB-1116B6D07F15}" type="pres">
      <dgm:prSet presAssocID="{570A47C9-AF71-2F49-91F1-DB8F557ABCFF}" presName="parentText" presStyleLbl="node1" presStyleIdx="4" presStyleCnt="5">
        <dgm:presLayoutVars>
          <dgm:chMax val="1"/>
          <dgm:bulletEnabled val="1"/>
        </dgm:presLayoutVars>
      </dgm:prSet>
      <dgm:spPr/>
    </dgm:pt>
  </dgm:ptLst>
  <dgm:cxnLst>
    <dgm:cxn modelId="{4144CC2B-FFA9-6144-AA39-839F8317F1BC}" type="presOf" srcId="{0FA4464C-6C31-2A4B-8532-D5B6C29B31FB}" destId="{12E738EF-7D05-CE42-A0BB-788D6EC41F45}" srcOrd="0" destOrd="0" presId="urn:microsoft.com/office/officeart/2005/8/layout/vList5"/>
    <dgm:cxn modelId="{98018E33-1A7A-7244-8F0F-026F16C3F810}" type="presOf" srcId="{6414619F-178D-324A-937F-072CFBFFBFBB}" destId="{97922E6A-E5B6-B842-9681-AE72CE472B45}" srcOrd="0" destOrd="0" presId="urn:microsoft.com/office/officeart/2005/8/layout/vList5"/>
    <dgm:cxn modelId="{4B6F8D46-6289-034C-90F1-139C5D0678ED}" srcId="{0FA4464C-6C31-2A4B-8532-D5B6C29B31FB}" destId="{59B185DE-AFAF-634D-B835-379D519DDE6A}" srcOrd="2" destOrd="0" parTransId="{50EC90DD-D773-754E-A23F-AE7FFA252B03}" sibTransId="{5A286AF1-CD51-E647-8653-C1325AEB9E04}"/>
    <dgm:cxn modelId="{1E692854-0A4A-BB44-B646-EF6BB64203C4}" type="presOf" srcId="{FCF2C280-337A-3C41-A9E4-F67ACFB0239C}" destId="{CA15D00A-E5B4-8F41-9B4C-7168736CF8F8}" srcOrd="0" destOrd="0" presId="urn:microsoft.com/office/officeart/2005/8/layout/vList5"/>
    <dgm:cxn modelId="{8B5DE680-6615-B44C-A57E-97EADC79C34B}" srcId="{0FA4464C-6C31-2A4B-8532-D5B6C29B31FB}" destId="{6414619F-178D-324A-937F-072CFBFFBFBB}" srcOrd="1" destOrd="0" parTransId="{EB0C4C55-1B55-2748-B8A5-5F17C8F97362}" sibTransId="{0375CB6C-89F8-0D49-A04F-A85ED568DD2C}"/>
    <dgm:cxn modelId="{22A6CC86-729A-BE43-9D70-CAC7493CC1B2}" type="presOf" srcId="{59B185DE-AFAF-634D-B835-379D519DDE6A}" destId="{41545DA2-5D37-B541-B071-5B1F64A4BD45}" srcOrd="0" destOrd="0" presId="urn:microsoft.com/office/officeart/2005/8/layout/vList5"/>
    <dgm:cxn modelId="{4E2C8B87-D536-084B-B587-9BA305369302}" srcId="{0FA4464C-6C31-2A4B-8532-D5B6C29B31FB}" destId="{0CF6890A-CB3C-D842-B44D-7DF6F214C244}" srcOrd="3" destOrd="0" parTransId="{72F81B70-6A26-3645-87CF-24574443E985}" sibTransId="{F88F876A-3F65-2040-828F-8018C17ED3D4}"/>
    <dgm:cxn modelId="{EB03E4C2-6E0E-7845-8D26-DDB28934B3FF}" srcId="{0FA4464C-6C31-2A4B-8532-D5B6C29B31FB}" destId="{570A47C9-AF71-2F49-91F1-DB8F557ABCFF}" srcOrd="4" destOrd="0" parTransId="{0CDBCB65-D694-4A44-9BAD-25FAD8B81822}" sibTransId="{2CD5D6A6-47BB-4348-9C4A-6334A8C9BA01}"/>
    <dgm:cxn modelId="{9C4254D3-C46F-C848-9D3C-2A07DF269745}" srcId="{0FA4464C-6C31-2A4B-8532-D5B6C29B31FB}" destId="{FCF2C280-337A-3C41-A9E4-F67ACFB0239C}" srcOrd="0" destOrd="0" parTransId="{C1DFDBE9-E984-174E-B4C5-388CC02BD968}" sibTransId="{5831FF51-EE37-904C-816D-F0E9C816EDE8}"/>
    <dgm:cxn modelId="{655FA4DE-A317-D246-AD58-D1274959246E}" type="presOf" srcId="{570A47C9-AF71-2F49-91F1-DB8F557ABCFF}" destId="{0F61A00C-2138-224C-BBFB-1116B6D07F15}" srcOrd="0" destOrd="0" presId="urn:microsoft.com/office/officeart/2005/8/layout/vList5"/>
    <dgm:cxn modelId="{666155F3-5CF4-E84B-BFEF-B5CE17DB12B6}" type="presOf" srcId="{0CF6890A-CB3C-D842-B44D-7DF6F214C244}" destId="{6A8E2DBC-5CF1-B24E-A5C6-26E1C375A437}" srcOrd="0" destOrd="0" presId="urn:microsoft.com/office/officeart/2005/8/layout/vList5"/>
    <dgm:cxn modelId="{29046D45-0EC6-6D47-B642-4C37E4435EED}" type="presParOf" srcId="{12E738EF-7D05-CE42-A0BB-788D6EC41F45}" destId="{664080DE-8D7F-D24F-B0D5-0F71D82C45BB}" srcOrd="0" destOrd="0" presId="urn:microsoft.com/office/officeart/2005/8/layout/vList5"/>
    <dgm:cxn modelId="{32D050AC-F298-EB49-90A3-36D887AB193E}" type="presParOf" srcId="{664080DE-8D7F-D24F-B0D5-0F71D82C45BB}" destId="{CA15D00A-E5B4-8F41-9B4C-7168736CF8F8}" srcOrd="0" destOrd="0" presId="urn:microsoft.com/office/officeart/2005/8/layout/vList5"/>
    <dgm:cxn modelId="{51CBB46C-40DB-284E-B22B-9ED9B968BE34}" type="presParOf" srcId="{12E738EF-7D05-CE42-A0BB-788D6EC41F45}" destId="{566E21ED-AA69-A941-BF36-AFEEC490DDA7}" srcOrd="1" destOrd="0" presId="urn:microsoft.com/office/officeart/2005/8/layout/vList5"/>
    <dgm:cxn modelId="{8D1F3C0D-A7FD-BE4B-B5DB-1C1A62582002}" type="presParOf" srcId="{12E738EF-7D05-CE42-A0BB-788D6EC41F45}" destId="{B25C606B-881F-1C46-91E5-9F49AFCBFC11}" srcOrd="2" destOrd="0" presId="urn:microsoft.com/office/officeart/2005/8/layout/vList5"/>
    <dgm:cxn modelId="{613F5543-C1BE-8E45-BA2B-440DA406235B}" type="presParOf" srcId="{B25C606B-881F-1C46-91E5-9F49AFCBFC11}" destId="{97922E6A-E5B6-B842-9681-AE72CE472B45}" srcOrd="0" destOrd="0" presId="urn:microsoft.com/office/officeart/2005/8/layout/vList5"/>
    <dgm:cxn modelId="{3C5AEC79-414A-C141-9F85-4F1ED1A8E49F}" type="presParOf" srcId="{12E738EF-7D05-CE42-A0BB-788D6EC41F45}" destId="{07B7EF49-BE96-B948-8263-18FA8EC3D319}" srcOrd="3" destOrd="0" presId="urn:microsoft.com/office/officeart/2005/8/layout/vList5"/>
    <dgm:cxn modelId="{BFDDA0ED-E4B0-B248-B09E-0C7AF90B7275}" type="presParOf" srcId="{12E738EF-7D05-CE42-A0BB-788D6EC41F45}" destId="{3E74E005-5966-004E-BCE6-32FF651AB00A}" srcOrd="4" destOrd="0" presId="urn:microsoft.com/office/officeart/2005/8/layout/vList5"/>
    <dgm:cxn modelId="{48A933C5-21BF-8440-A4D1-62E25A46A187}" type="presParOf" srcId="{3E74E005-5966-004E-BCE6-32FF651AB00A}" destId="{41545DA2-5D37-B541-B071-5B1F64A4BD45}" srcOrd="0" destOrd="0" presId="urn:microsoft.com/office/officeart/2005/8/layout/vList5"/>
    <dgm:cxn modelId="{380707A7-3212-BA45-8814-7DF24CDD189E}" type="presParOf" srcId="{12E738EF-7D05-CE42-A0BB-788D6EC41F45}" destId="{B1648641-B014-F54D-B0D5-7E8DBE7F5485}" srcOrd="5" destOrd="0" presId="urn:microsoft.com/office/officeart/2005/8/layout/vList5"/>
    <dgm:cxn modelId="{C488864A-8731-6C42-9994-29369929F8A1}" type="presParOf" srcId="{12E738EF-7D05-CE42-A0BB-788D6EC41F45}" destId="{F2B4D286-1D36-8449-9EEC-263B0B0DEE5E}" srcOrd="6" destOrd="0" presId="urn:microsoft.com/office/officeart/2005/8/layout/vList5"/>
    <dgm:cxn modelId="{4B89FB25-2464-5241-868B-1EA97D106D9C}" type="presParOf" srcId="{F2B4D286-1D36-8449-9EEC-263B0B0DEE5E}" destId="{6A8E2DBC-5CF1-B24E-A5C6-26E1C375A437}" srcOrd="0" destOrd="0" presId="urn:microsoft.com/office/officeart/2005/8/layout/vList5"/>
    <dgm:cxn modelId="{75DCE1C0-6BE4-4E43-9B97-6C6AE79FF2CA}" type="presParOf" srcId="{12E738EF-7D05-CE42-A0BB-788D6EC41F45}" destId="{3E51B11E-40A7-B34E-AA4D-FFE9017ECAC4}" srcOrd="7" destOrd="0" presId="urn:microsoft.com/office/officeart/2005/8/layout/vList5"/>
    <dgm:cxn modelId="{FFF63C3A-42F1-5948-880B-9FE4E38C39C3}" type="presParOf" srcId="{12E738EF-7D05-CE42-A0BB-788D6EC41F45}" destId="{699F6646-BF0C-5A41-A3B7-D0525E890F76}" srcOrd="8" destOrd="0" presId="urn:microsoft.com/office/officeart/2005/8/layout/vList5"/>
    <dgm:cxn modelId="{C36842B8-7F3C-3E44-A8BC-A09BFFB8FE8D}" type="presParOf" srcId="{699F6646-BF0C-5A41-A3B7-D0525E890F76}" destId="{0F61A00C-2138-224C-BBFB-1116B6D07F1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AE1F97-4002-5B4D-8B82-240A9580C432}" type="doc">
      <dgm:prSet loTypeId="urn:microsoft.com/office/officeart/2005/8/layout/orgChart1" loCatId="" qsTypeId="urn:microsoft.com/office/officeart/2005/8/quickstyle/3D3" qsCatId="3D" csTypeId="urn:microsoft.com/office/officeart/2005/8/colors/colorful4" csCatId="colorful" phldr="1"/>
      <dgm:spPr/>
      <dgm:t>
        <a:bodyPr/>
        <a:lstStyle/>
        <a:p>
          <a:endParaRPr lang="es-ES"/>
        </a:p>
      </dgm:t>
    </dgm:pt>
    <dgm:pt modelId="{9750FDFF-43DE-7641-90CE-81BAC0BEC835}">
      <dgm:prSet phldrT="[Texto]" custT="1"/>
      <dgm:spPr/>
      <dgm:t>
        <a:bodyPr/>
        <a:lstStyle/>
        <a:p>
          <a:r>
            <a:rPr lang="es-ES" sz="1800" dirty="0"/>
            <a:t>Norma Sustantiva</a:t>
          </a:r>
        </a:p>
      </dgm:t>
    </dgm:pt>
    <dgm:pt modelId="{8389005F-2C83-E84E-85F6-B246BADF1348}" type="parTrans" cxnId="{75D97918-03EB-0744-927C-7CF42210C9AB}">
      <dgm:prSet/>
      <dgm:spPr/>
      <dgm:t>
        <a:bodyPr/>
        <a:lstStyle/>
        <a:p>
          <a:endParaRPr lang="es-ES"/>
        </a:p>
      </dgm:t>
    </dgm:pt>
    <dgm:pt modelId="{3C7DF394-D3A4-874F-8D15-656321D1FF80}" type="sibTrans" cxnId="{75D97918-03EB-0744-927C-7CF42210C9AB}">
      <dgm:prSet/>
      <dgm:spPr/>
      <dgm:t>
        <a:bodyPr/>
        <a:lstStyle/>
        <a:p>
          <a:endParaRPr lang="es-ES"/>
        </a:p>
      </dgm:t>
    </dgm:pt>
    <dgm:pt modelId="{9E433F35-585D-4F48-A288-CB07F04A8D72}">
      <dgm:prSet phldrT="[Texto]" custT="1"/>
      <dgm:spPr/>
      <dgm:t>
        <a:bodyPr/>
        <a:lstStyle/>
        <a:p>
          <a:r>
            <a:rPr lang="es-ES" sz="1800" dirty="0"/>
            <a:t>OMC, OMPI, ACUERDOS BILATERALES PROTECCIÓN DE DPI, DERECHOS COMERCIALES Y PRIVADOS</a:t>
          </a:r>
        </a:p>
      </dgm:t>
    </dgm:pt>
    <dgm:pt modelId="{DCAA8924-4D58-B146-BC78-FB3DB6C41DAE}" type="parTrans" cxnId="{846CBBE5-0AFF-E643-A911-5738C6256746}">
      <dgm:prSet/>
      <dgm:spPr/>
      <dgm:t>
        <a:bodyPr/>
        <a:lstStyle/>
        <a:p>
          <a:endParaRPr lang="es-ES"/>
        </a:p>
      </dgm:t>
    </dgm:pt>
    <dgm:pt modelId="{BEF7CA89-F58A-5E46-ACC1-40A17BBBBD9E}" type="sibTrans" cxnId="{846CBBE5-0AFF-E643-A911-5738C6256746}">
      <dgm:prSet/>
      <dgm:spPr/>
      <dgm:t>
        <a:bodyPr/>
        <a:lstStyle/>
        <a:p>
          <a:endParaRPr lang="es-ES"/>
        </a:p>
      </dgm:t>
    </dgm:pt>
    <dgm:pt modelId="{AD48958B-FB2D-F442-A387-F8B2CD209D7F}">
      <dgm:prSet phldrT="[Texto]" custT="1"/>
      <dgm:spPr/>
      <dgm:t>
        <a:bodyPr/>
        <a:lstStyle/>
        <a:p>
          <a:r>
            <a:rPr lang="es-ES" sz="1800" dirty="0"/>
            <a:t>Influencia Industria Farmacéutica</a:t>
          </a:r>
        </a:p>
      </dgm:t>
    </dgm:pt>
    <dgm:pt modelId="{164F2732-E6F3-2344-BBA4-964EA7396C05}" type="parTrans" cxnId="{3AA00925-5BDF-3447-B701-1F8D211E2C37}">
      <dgm:prSet/>
      <dgm:spPr/>
      <dgm:t>
        <a:bodyPr/>
        <a:lstStyle/>
        <a:p>
          <a:endParaRPr lang="es-ES"/>
        </a:p>
      </dgm:t>
    </dgm:pt>
    <dgm:pt modelId="{84906F3C-FC9A-A044-99A5-E92A3B05F154}" type="sibTrans" cxnId="{3AA00925-5BDF-3447-B701-1F8D211E2C37}">
      <dgm:prSet/>
      <dgm:spPr/>
      <dgm:t>
        <a:bodyPr/>
        <a:lstStyle/>
        <a:p>
          <a:endParaRPr lang="es-ES"/>
        </a:p>
      </dgm:t>
    </dgm:pt>
    <dgm:pt modelId="{4F25E0A0-ACA6-F946-A329-89ED729A8DF3}">
      <dgm:prSet phldrT="[Texto]" custT="1"/>
      <dgm:spPr/>
      <dgm:t>
        <a:bodyPr/>
        <a:lstStyle/>
        <a:p>
          <a:r>
            <a:rPr lang="es-ES" sz="1800" dirty="0"/>
            <a:t>Protección DPI. </a:t>
          </a:r>
        </a:p>
        <a:p>
          <a:r>
            <a:rPr lang="es-ES" sz="1800" dirty="0"/>
            <a:t>Garante internacional</a:t>
          </a:r>
        </a:p>
      </dgm:t>
    </dgm:pt>
    <dgm:pt modelId="{6D8926CE-EF8C-CF41-A4EF-3D4B0A2AA075}" type="parTrans" cxnId="{2C1A9567-F1DE-B640-9989-C21E22990470}">
      <dgm:prSet/>
      <dgm:spPr/>
      <dgm:t>
        <a:bodyPr/>
        <a:lstStyle/>
        <a:p>
          <a:endParaRPr lang="es-ES"/>
        </a:p>
      </dgm:t>
    </dgm:pt>
    <dgm:pt modelId="{6C43EC7A-7BC0-F24C-9AED-B8D5E6E09028}" type="sibTrans" cxnId="{2C1A9567-F1DE-B640-9989-C21E22990470}">
      <dgm:prSet/>
      <dgm:spPr/>
      <dgm:t>
        <a:bodyPr/>
        <a:lstStyle/>
        <a:p>
          <a:endParaRPr lang="es-ES"/>
        </a:p>
      </dgm:t>
    </dgm:pt>
    <dgm:pt modelId="{625E81DD-44A1-F24A-8033-63CAF6CC631D}">
      <dgm:prSet phldrT="[Texto]" custT="1"/>
      <dgm:spPr/>
      <dgm:t>
        <a:bodyPr/>
        <a:lstStyle/>
        <a:p>
          <a:r>
            <a:rPr lang="es-ES" sz="1800" dirty="0"/>
            <a:t>OMS,ONU, OPS PROTECCIÓN DE DERECHOS HUMANOS DERECHO A LA SALUD (MEDICAMENTOS), INFORMACION VIDA</a:t>
          </a:r>
        </a:p>
      </dgm:t>
    </dgm:pt>
    <dgm:pt modelId="{DB710F77-388B-A54A-BFB5-DDA1C07CDA33}" type="parTrans" cxnId="{EF270B83-CA77-E741-8186-0546649CFD5D}">
      <dgm:prSet/>
      <dgm:spPr/>
      <dgm:t>
        <a:bodyPr/>
        <a:lstStyle/>
        <a:p>
          <a:endParaRPr lang="es-ES"/>
        </a:p>
      </dgm:t>
    </dgm:pt>
    <dgm:pt modelId="{3E62C912-6239-8648-8F63-858C090EEE84}" type="sibTrans" cxnId="{EF270B83-CA77-E741-8186-0546649CFD5D}">
      <dgm:prSet/>
      <dgm:spPr/>
      <dgm:t>
        <a:bodyPr/>
        <a:lstStyle/>
        <a:p>
          <a:endParaRPr lang="es-ES"/>
        </a:p>
      </dgm:t>
    </dgm:pt>
    <dgm:pt modelId="{2A05AA90-D84E-2E40-9B2E-EE6A3338ECE3}">
      <dgm:prSet phldrT="[Texto]" custT="1"/>
      <dgm:spPr/>
      <dgm:t>
        <a:bodyPr/>
        <a:lstStyle/>
        <a:p>
          <a:r>
            <a:rPr lang="es-ES" sz="1800" dirty="0"/>
            <a:t>Promovidos por la Sociedad civil</a:t>
          </a:r>
        </a:p>
      </dgm:t>
    </dgm:pt>
    <dgm:pt modelId="{8D4AB153-4DF2-0145-9216-DBA36C616705}" type="parTrans" cxnId="{52D3F9D5-C0F1-1641-9858-11DE1683F22C}">
      <dgm:prSet/>
      <dgm:spPr/>
      <dgm:t>
        <a:bodyPr/>
        <a:lstStyle/>
        <a:p>
          <a:endParaRPr lang="es-ES"/>
        </a:p>
      </dgm:t>
    </dgm:pt>
    <dgm:pt modelId="{499ED880-35AA-4C4D-8657-3A10863718F6}" type="sibTrans" cxnId="{52D3F9D5-C0F1-1641-9858-11DE1683F22C}">
      <dgm:prSet/>
      <dgm:spPr/>
      <dgm:t>
        <a:bodyPr/>
        <a:lstStyle/>
        <a:p>
          <a:endParaRPr lang="es-ES"/>
        </a:p>
      </dgm:t>
    </dgm:pt>
    <dgm:pt modelId="{5ADA7E03-FB7C-F44F-990F-4E7AAD575D15}">
      <dgm:prSet phldrT="[Texto]">
        <dgm:style>
          <a:lnRef idx="2">
            <a:schemeClr val="accent3"/>
          </a:lnRef>
          <a:fillRef idx="1">
            <a:schemeClr val="lt1"/>
          </a:fillRef>
          <a:effectRef idx="0">
            <a:schemeClr val="accent3"/>
          </a:effectRef>
          <a:fontRef idx="minor">
            <a:schemeClr val="dk1"/>
          </a:fontRef>
        </dgm:style>
      </dgm:prSet>
      <dgm:spPr/>
      <dgm:t>
        <a:bodyPr/>
        <a:lstStyle/>
        <a:p>
          <a:r>
            <a:rPr lang="es-ES" dirty="0"/>
            <a:t>Protección Constitucional</a:t>
          </a:r>
        </a:p>
      </dgm:t>
    </dgm:pt>
    <dgm:pt modelId="{0FFC16FD-04FE-A841-814F-D500FF41DFD3}" type="parTrans" cxnId="{9E7B5604-499C-7342-9F7C-F15921DAC1A1}">
      <dgm:prSet/>
      <dgm:spPr/>
      <dgm:t>
        <a:bodyPr/>
        <a:lstStyle/>
        <a:p>
          <a:endParaRPr lang="es-ES"/>
        </a:p>
      </dgm:t>
    </dgm:pt>
    <dgm:pt modelId="{BC9B8946-2A1D-4541-BFE6-A261006D64CC}" type="sibTrans" cxnId="{9E7B5604-499C-7342-9F7C-F15921DAC1A1}">
      <dgm:prSet/>
      <dgm:spPr/>
      <dgm:t>
        <a:bodyPr/>
        <a:lstStyle/>
        <a:p>
          <a:endParaRPr lang="es-ES"/>
        </a:p>
      </dgm:t>
    </dgm:pt>
    <dgm:pt modelId="{437CDEA5-35CC-3248-96A6-53155B18EFF2}">
      <dgm:prSet phldrT="[Texto]">
        <dgm:style>
          <a:lnRef idx="2">
            <a:schemeClr val="accent5"/>
          </a:lnRef>
          <a:fillRef idx="1">
            <a:schemeClr val="lt1"/>
          </a:fillRef>
          <a:effectRef idx="0">
            <a:schemeClr val="accent5"/>
          </a:effectRef>
          <a:fontRef idx="minor">
            <a:schemeClr val="dk1"/>
          </a:fontRef>
        </dgm:style>
      </dgm:prSet>
      <dgm:spPr/>
      <dgm:t>
        <a:bodyPr/>
        <a:lstStyle/>
        <a:p>
          <a:r>
            <a:rPr lang="es-ES" dirty="0"/>
            <a:t>Organismos rectores a nivel internacional</a:t>
          </a:r>
        </a:p>
      </dgm:t>
    </dgm:pt>
    <dgm:pt modelId="{58453F9F-6CEC-DF44-9EFD-14D947B47FC8}" type="parTrans" cxnId="{D7528F7C-D027-C74B-A6D6-516FBB106EC9}">
      <dgm:prSet/>
      <dgm:spPr/>
      <dgm:t>
        <a:bodyPr/>
        <a:lstStyle/>
        <a:p>
          <a:endParaRPr lang="es-ES"/>
        </a:p>
      </dgm:t>
    </dgm:pt>
    <dgm:pt modelId="{C3ADB324-A5DD-A745-AE2E-EE6B47CF9B7A}" type="sibTrans" cxnId="{D7528F7C-D027-C74B-A6D6-516FBB106EC9}">
      <dgm:prSet/>
      <dgm:spPr/>
      <dgm:t>
        <a:bodyPr/>
        <a:lstStyle/>
        <a:p>
          <a:endParaRPr lang="es-ES"/>
        </a:p>
      </dgm:t>
    </dgm:pt>
    <dgm:pt modelId="{41E1762F-D468-D54D-BD7E-B06EA0331763}">
      <dgm:prSet phldrT="[Texto]">
        <dgm:style>
          <a:lnRef idx="2">
            <a:schemeClr val="accent6"/>
          </a:lnRef>
          <a:fillRef idx="1">
            <a:schemeClr val="lt1"/>
          </a:fillRef>
          <a:effectRef idx="0">
            <a:schemeClr val="accent6"/>
          </a:effectRef>
          <a:fontRef idx="minor">
            <a:schemeClr val="dk1"/>
          </a:fontRef>
        </dgm:style>
      </dgm:prSet>
      <dgm:spPr/>
      <dgm:t>
        <a:bodyPr/>
        <a:lstStyle/>
        <a:p>
          <a:r>
            <a:rPr lang="es-ES" dirty="0"/>
            <a:t>Dinámica Nacional</a:t>
          </a:r>
        </a:p>
      </dgm:t>
    </dgm:pt>
    <dgm:pt modelId="{C6A89114-E4DB-FE48-B7F4-2F7599532EAF}" type="parTrans" cxnId="{4A74C897-BC56-9C49-88AF-761E0395D386}">
      <dgm:prSet/>
      <dgm:spPr/>
      <dgm:t>
        <a:bodyPr/>
        <a:lstStyle/>
        <a:p>
          <a:endParaRPr lang="es-ES"/>
        </a:p>
      </dgm:t>
    </dgm:pt>
    <dgm:pt modelId="{A244E47F-3534-2B4E-977A-C024D1338915}" type="sibTrans" cxnId="{4A74C897-BC56-9C49-88AF-761E0395D386}">
      <dgm:prSet/>
      <dgm:spPr/>
      <dgm:t>
        <a:bodyPr/>
        <a:lstStyle/>
        <a:p>
          <a:endParaRPr lang="es-ES"/>
        </a:p>
      </dgm:t>
    </dgm:pt>
    <dgm:pt modelId="{F297C3F0-025D-B74A-A86A-EDC69E3A1376}">
      <dgm:prSet phldrT="[Texto]" custT="1"/>
      <dgm:spPr/>
      <dgm:t>
        <a:bodyPr/>
        <a:lstStyle/>
        <a:p>
          <a:r>
            <a:rPr lang="es-ES" sz="1800" dirty="0"/>
            <a:t>Fuerza Vinculante y Ejecutiva Limitada</a:t>
          </a:r>
        </a:p>
      </dgm:t>
    </dgm:pt>
    <dgm:pt modelId="{A1CC0FF4-06A7-2D4A-A901-C637FDA289E3}" type="parTrans" cxnId="{A3F7C176-B132-784D-B12E-76EACCF19821}">
      <dgm:prSet/>
      <dgm:spPr/>
      <dgm:t>
        <a:bodyPr/>
        <a:lstStyle/>
        <a:p>
          <a:endParaRPr lang="es-ES"/>
        </a:p>
      </dgm:t>
    </dgm:pt>
    <dgm:pt modelId="{619FF11C-D9DE-604E-A457-3973DBAA789F}" type="sibTrans" cxnId="{A3F7C176-B132-784D-B12E-76EACCF19821}">
      <dgm:prSet/>
      <dgm:spPr/>
      <dgm:t>
        <a:bodyPr/>
        <a:lstStyle/>
        <a:p>
          <a:endParaRPr lang="es-ES"/>
        </a:p>
      </dgm:t>
    </dgm:pt>
    <dgm:pt modelId="{E69CEBB4-4A7D-FB42-83B4-A3597FEA1945}">
      <dgm:prSet phldrT="[Texto]" custT="1"/>
      <dgm:spPr/>
      <dgm:t>
        <a:bodyPr/>
        <a:lstStyle/>
        <a:p>
          <a:r>
            <a:rPr lang="es-ES" sz="1800" dirty="0"/>
            <a:t>Protección de derechos a nivel nacional</a:t>
          </a:r>
        </a:p>
      </dgm:t>
    </dgm:pt>
    <dgm:pt modelId="{9F55E731-4DDB-C24B-9C5B-D248BBAF086F}" type="parTrans" cxnId="{02A925C6-7D04-DD41-969D-4466C0B47BBD}">
      <dgm:prSet/>
      <dgm:spPr/>
      <dgm:t>
        <a:bodyPr/>
        <a:lstStyle/>
        <a:p>
          <a:endParaRPr lang="es-ES"/>
        </a:p>
      </dgm:t>
    </dgm:pt>
    <dgm:pt modelId="{D1346DC3-66ED-7546-8CEB-B42C27EBFE10}" type="sibTrans" cxnId="{02A925C6-7D04-DD41-969D-4466C0B47BBD}">
      <dgm:prSet/>
      <dgm:spPr/>
      <dgm:t>
        <a:bodyPr/>
        <a:lstStyle/>
        <a:p>
          <a:endParaRPr lang="es-ES"/>
        </a:p>
      </dgm:t>
    </dgm:pt>
    <dgm:pt modelId="{BF04D4A6-8262-054F-B2A2-BA11007D636C}">
      <dgm:prSet phldrT="[Texto]" custT="1"/>
      <dgm:spPr/>
      <dgm:t>
        <a:bodyPr/>
        <a:lstStyle/>
        <a:p>
          <a:r>
            <a:rPr lang="es-ES" sz="1800" dirty="0"/>
            <a:t>Fuerza vinculante internacional/ Sistema solución de diferencias de la OMC</a:t>
          </a:r>
        </a:p>
      </dgm:t>
    </dgm:pt>
    <dgm:pt modelId="{D74C964A-12ED-4946-BDD2-9E90AFFE38DB}" type="parTrans" cxnId="{5BA06FC1-1AC8-5742-A840-D200DC4D7047}">
      <dgm:prSet/>
      <dgm:spPr/>
      <dgm:t>
        <a:bodyPr/>
        <a:lstStyle/>
        <a:p>
          <a:endParaRPr lang="es-ES"/>
        </a:p>
      </dgm:t>
    </dgm:pt>
    <dgm:pt modelId="{28251A3F-FE62-6849-AD9B-7E2906BE8881}" type="sibTrans" cxnId="{5BA06FC1-1AC8-5742-A840-D200DC4D7047}">
      <dgm:prSet/>
      <dgm:spPr/>
      <dgm:t>
        <a:bodyPr/>
        <a:lstStyle/>
        <a:p>
          <a:endParaRPr lang="es-ES"/>
        </a:p>
      </dgm:t>
    </dgm:pt>
    <dgm:pt modelId="{7F2546F4-A0A3-5C41-90C8-346AEA20964D}" type="pres">
      <dgm:prSet presAssocID="{00AE1F97-4002-5B4D-8B82-240A9580C432}" presName="hierChild1" presStyleCnt="0">
        <dgm:presLayoutVars>
          <dgm:orgChart val="1"/>
          <dgm:chPref val="1"/>
          <dgm:dir/>
          <dgm:animOne val="branch"/>
          <dgm:animLvl val="lvl"/>
          <dgm:resizeHandles/>
        </dgm:presLayoutVars>
      </dgm:prSet>
      <dgm:spPr/>
    </dgm:pt>
    <dgm:pt modelId="{BB4C855A-0681-DA49-9842-8CEC9663BC9C}" type="pres">
      <dgm:prSet presAssocID="{9750FDFF-43DE-7641-90CE-81BAC0BEC835}" presName="hierRoot1" presStyleCnt="0">
        <dgm:presLayoutVars>
          <dgm:hierBranch val="init"/>
        </dgm:presLayoutVars>
      </dgm:prSet>
      <dgm:spPr/>
    </dgm:pt>
    <dgm:pt modelId="{7C2B27E0-DF8A-FF48-9388-6CA41F69D8C1}" type="pres">
      <dgm:prSet presAssocID="{9750FDFF-43DE-7641-90CE-81BAC0BEC835}" presName="rootComposite1" presStyleCnt="0"/>
      <dgm:spPr/>
    </dgm:pt>
    <dgm:pt modelId="{32C02646-3CC3-5942-BE8F-209F7270A399}" type="pres">
      <dgm:prSet presAssocID="{9750FDFF-43DE-7641-90CE-81BAC0BEC835}" presName="rootText1" presStyleLbl="node0" presStyleIdx="0" presStyleCnt="4" custScaleX="235557" custScaleY="142481" custLinFactNeighborX="92786" custLinFactNeighborY="-47509">
        <dgm:presLayoutVars>
          <dgm:chPref val="3"/>
        </dgm:presLayoutVars>
      </dgm:prSet>
      <dgm:spPr/>
    </dgm:pt>
    <dgm:pt modelId="{0A2DDAC3-39B0-374C-9106-C7DC91492829}" type="pres">
      <dgm:prSet presAssocID="{9750FDFF-43DE-7641-90CE-81BAC0BEC835}" presName="rootConnector1" presStyleLbl="node1" presStyleIdx="0" presStyleCnt="0"/>
      <dgm:spPr/>
    </dgm:pt>
    <dgm:pt modelId="{0819D03C-1D49-1049-8100-12808F63C153}" type="pres">
      <dgm:prSet presAssocID="{9750FDFF-43DE-7641-90CE-81BAC0BEC835}" presName="hierChild2" presStyleCnt="0"/>
      <dgm:spPr/>
    </dgm:pt>
    <dgm:pt modelId="{395A28A4-67C0-C04D-BB1B-DFAE4E8BB6A4}" type="pres">
      <dgm:prSet presAssocID="{DCAA8924-4D58-B146-BC78-FB3DB6C41DAE}" presName="Name37" presStyleLbl="parChTrans1D2" presStyleIdx="0" presStyleCnt="2"/>
      <dgm:spPr/>
    </dgm:pt>
    <dgm:pt modelId="{54EB2884-D6D8-494E-B56E-F3720CFD2B7F}" type="pres">
      <dgm:prSet presAssocID="{9E433F35-585D-4F48-A288-CB07F04A8D72}" presName="hierRoot2" presStyleCnt="0">
        <dgm:presLayoutVars>
          <dgm:hierBranch val="init"/>
        </dgm:presLayoutVars>
      </dgm:prSet>
      <dgm:spPr/>
    </dgm:pt>
    <dgm:pt modelId="{322EBE86-5B0C-F24F-A2A3-4F6C46A20FD7}" type="pres">
      <dgm:prSet presAssocID="{9E433F35-585D-4F48-A288-CB07F04A8D72}" presName="rootComposite" presStyleCnt="0"/>
      <dgm:spPr/>
    </dgm:pt>
    <dgm:pt modelId="{C023B396-2384-3040-9E62-2DE2B12706FD}" type="pres">
      <dgm:prSet presAssocID="{9E433F35-585D-4F48-A288-CB07F04A8D72}" presName="rootText" presStyleLbl="node2" presStyleIdx="0" presStyleCnt="2" custScaleX="303456" custScaleY="238972" custLinFactNeighborX="-175" custLinFactNeighborY="1690">
        <dgm:presLayoutVars>
          <dgm:chPref val="3"/>
        </dgm:presLayoutVars>
      </dgm:prSet>
      <dgm:spPr/>
    </dgm:pt>
    <dgm:pt modelId="{5E16BF15-D7B8-0F4E-AAF8-5485DC66C624}" type="pres">
      <dgm:prSet presAssocID="{9E433F35-585D-4F48-A288-CB07F04A8D72}" presName="rootConnector" presStyleLbl="node2" presStyleIdx="0" presStyleCnt="2"/>
      <dgm:spPr/>
    </dgm:pt>
    <dgm:pt modelId="{3B637DF1-1035-0340-BFA1-0CAD43389AF7}" type="pres">
      <dgm:prSet presAssocID="{9E433F35-585D-4F48-A288-CB07F04A8D72}" presName="hierChild4" presStyleCnt="0"/>
      <dgm:spPr/>
    </dgm:pt>
    <dgm:pt modelId="{C0DA0DC2-103F-DA4B-8FB2-6E24E1F79159}" type="pres">
      <dgm:prSet presAssocID="{164F2732-E6F3-2344-BBA4-964EA7396C05}" presName="Name37" presStyleLbl="parChTrans1D3" presStyleIdx="0" presStyleCnt="6"/>
      <dgm:spPr/>
    </dgm:pt>
    <dgm:pt modelId="{1BF5F6B6-5BF5-DB45-A31B-536BB233C176}" type="pres">
      <dgm:prSet presAssocID="{AD48958B-FB2D-F442-A387-F8B2CD209D7F}" presName="hierRoot2" presStyleCnt="0">
        <dgm:presLayoutVars>
          <dgm:hierBranch val="init"/>
        </dgm:presLayoutVars>
      </dgm:prSet>
      <dgm:spPr/>
    </dgm:pt>
    <dgm:pt modelId="{F3C7DC01-E146-7C44-A82C-EA7816496509}" type="pres">
      <dgm:prSet presAssocID="{AD48958B-FB2D-F442-A387-F8B2CD209D7F}" presName="rootComposite" presStyleCnt="0"/>
      <dgm:spPr/>
    </dgm:pt>
    <dgm:pt modelId="{A79DAA93-E8EC-6C4A-BE03-A855EE9389A8}" type="pres">
      <dgm:prSet presAssocID="{AD48958B-FB2D-F442-A387-F8B2CD209D7F}" presName="rootText" presStyleLbl="node3" presStyleIdx="0" presStyleCnt="6" custScaleX="273338">
        <dgm:presLayoutVars>
          <dgm:chPref val="3"/>
        </dgm:presLayoutVars>
      </dgm:prSet>
      <dgm:spPr/>
    </dgm:pt>
    <dgm:pt modelId="{813A4691-82D1-5542-94F6-87BAECBDBC5B}" type="pres">
      <dgm:prSet presAssocID="{AD48958B-FB2D-F442-A387-F8B2CD209D7F}" presName="rootConnector" presStyleLbl="node3" presStyleIdx="0" presStyleCnt="6"/>
      <dgm:spPr/>
    </dgm:pt>
    <dgm:pt modelId="{2E2F9CD7-889E-CC4B-BACF-4DE6A1EAC3D4}" type="pres">
      <dgm:prSet presAssocID="{AD48958B-FB2D-F442-A387-F8B2CD209D7F}" presName="hierChild4" presStyleCnt="0"/>
      <dgm:spPr/>
    </dgm:pt>
    <dgm:pt modelId="{311807D2-A866-8E4C-B30B-240BA3011F5E}" type="pres">
      <dgm:prSet presAssocID="{AD48958B-FB2D-F442-A387-F8B2CD209D7F}" presName="hierChild5" presStyleCnt="0"/>
      <dgm:spPr/>
    </dgm:pt>
    <dgm:pt modelId="{9C3D8B7F-24D0-FE42-A458-536A4A0B9321}" type="pres">
      <dgm:prSet presAssocID="{6D8926CE-EF8C-CF41-A4EF-3D4B0A2AA075}" presName="Name37" presStyleLbl="parChTrans1D3" presStyleIdx="1" presStyleCnt="6"/>
      <dgm:spPr/>
    </dgm:pt>
    <dgm:pt modelId="{FB1C3DCB-185B-2843-ABB9-3C5827E297D4}" type="pres">
      <dgm:prSet presAssocID="{4F25E0A0-ACA6-F946-A329-89ED729A8DF3}" presName="hierRoot2" presStyleCnt="0">
        <dgm:presLayoutVars>
          <dgm:hierBranch val="init"/>
        </dgm:presLayoutVars>
      </dgm:prSet>
      <dgm:spPr/>
    </dgm:pt>
    <dgm:pt modelId="{5538B6DF-0898-9A43-A5EF-E0F71CC4E358}" type="pres">
      <dgm:prSet presAssocID="{4F25E0A0-ACA6-F946-A329-89ED729A8DF3}" presName="rootComposite" presStyleCnt="0"/>
      <dgm:spPr/>
    </dgm:pt>
    <dgm:pt modelId="{0883CBEE-5729-AB49-BEEA-39C6654C9490}" type="pres">
      <dgm:prSet presAssocID="{4F25E0A0-ACA6-F946-A329-89ED729A8DF3}" presName="rootText" presStyleLbl="node3" presStyleIdx="1" presStyleCnt="6" custScaleX="274295" custScaleY="132483">
        <dgm:presLayoutVars>
          <dgm:chPref val="3"/>
        </dgm:presLayoutVars>
      </dgm:prSet>
      <dgm:spPr/>
    </dgm:pt>
    <dgm:pt modelId="{1E8975FC-9E2C-6944-B7EB-A08C03BF8670}" type="pres">
      <dgm:prSet presAssocID="{4F25E0A0-ACA6-F946-A329-89ED729A8DF3}" presName="rootConnector" presStyleLbl="node3" presStyleIdx="1" presStyleCnt="6"/>
      <dgm:spPr/>
    </dgm:pt>
    <dgm:pt modelId="{9F03C2E1-4E1D-0847-8275-278E0C7E9D7F}" type="pres">
      <dgm:prSet presAssocID="{4F25E0A0-ACA6-F946-A329-89ED729A8DF3}" presName="hierChild4" presStyleCnt="0"/>
      <dgm:spPr/>
    </dgm:pt>
    <dgm:pt modelId="{E3372E68-B84A-D64E-8C17-01530FF66399}" type="pres">
      <dgm:prSet presAssocID="{4F25E0A0-ACA6-F946-A329-89ED729A8DF3}" presName="hierChild5" presStyleCnt="0"/>
      <dgm:spPr/>
    </dgm:pt>
    <dgm:pt modelId="{49774847-E9D0-9B47-B9B6-36389A017454}" type="pres">
      <dgm:prSet presAssocID="{D74C964A-12ED-4946-BDD2-9E90AFFE38DB}" presName="Name37" presStyleLbl="parChTrans1D3" presStyleIdx="2" presStyleCnt="6"/>
      <dgm:spPr/>
    </dgm:pt>
    <dgm:pt modelId="{64350A73-28FB-C84B-8F63-E716F1ECB961}" type="pres">
      <dgm:prSet presAssocID="{BF04D4A6-8262-054F-B2A2-BA11007D636C}" presName="hierRoot2" presStyleCnt="0">
        <dgm:presLayoutVars>
          <dgm:hierBranch val="init"/>
        </dgm:presLayoutVars>
      </dgm:prSet>
      <dgm:spPr/>
    </dgm:pt>
    <dgm:pt modelId="{9A19402C-0C73-F442-A2F2-BFF7FD0EB824}" type="pres">
      <dgm:prSet presAssocID="{BF04D4A6-8262-054F-B2A2-BA11007D636C}" presName="rootComposite" presStyleCnt="0"/>
      <dgm:spPr/>
    </dgm:pt>
    <dgm:pt modelId="{58FF311C-00A1-AA46-B7CE-F29BE83AB1AA}" type="pres">
      <dgm:prSet presAssocID="{BF04D4A6-8262-054F-B2A2-BA11007D636C}" presName="rootText" presStyleLbl="node3" presStyleIdx="2" presStyleCnt="6" custScaleX="272105" custScaleY="195963">
        <dgm:presLayoutVars>
          <dgm:chPref val="3"/>
        </dgm:presLayoutVars>
      </dgm:prSet>
      <dgm:spPr/>
    </dgm:pt>
    <dgm:pt modelId="{A943D16E-31DF-9242-94DC-4D1AA562C652}" type="pres">
      <dgm:prSet presAssocID="{BF04D4A6-8262-054F-B2A2-BA11007D636C}" presName="rootConnector" presStyleLbl="node3" presStyleIdx="2" presStyleCnt="6"/>
      <dgm:spPr/>
    </dgm:pt>
    <dgm:pt modelId="{021D15C2-9FE1-3641-93A5-164599C22EEB}" type="pres">
      <dgm:prSet presAssocID="{BF04D4A6-8262-054F-B2A2-BA11007D636C}" presName="hierChild4" presStyleCnt="0"/>
      <dgm:spPr/>
    </dgm:pt>
    <dgm:pt modelId="{88099849-D6CD-054A-BBDE-12F2FB832ACB}" type="pres">
      <dgm:prSet presAssocID="{BF04D4A6-8262-054F-B2A2-BA11007D636C}" presName="hierChild5" presStyleCnt="0"/>
      <dgm:spPr/>
    </dgm:pt>
    <dgm:pt modelId="{82B42E4B-795E-F54D-99B7-855C531D7C76}" type="pres">
      <dgm:prSet presAssocID="{9E433F35-585D-4F48-A288-CB07F04A8D72}" presName="hierChild5" presStyleCnt="0"/>
      <dgm:spPr/>
    </dgm:pt>
    <dgm:pt modelId="{C32B5183-C402-6A49-9921-5CD09F538579}" type="pres">
      <dgm:prSet presAssocID="{DB710F77-388B-A54A-BFB5-DDA1C07CDA33}" presName="Name37" presStyleLbl="parChTrans1D2" presStyleIdx="1" presStyleCnt="2"/>
      <dgm:spPr/>
    </dgm:pt>
    <dgm:pt modelId="{77F7567E-35F4-3D4E-BD29-C715789DF581}" type="pres">
      <dgm:prSet presAssocID="{625E81DD-44A1-F24A-8033-63CAF6CC631D}" presName="hierRoot2" presStyleCnt="0">
        <dgm:presLayoutVars>
          <dgm:hierBranch val="init"/>
        </dgm:presLayoutVars>
      </dgm:prSet>
      <dgm:spPr/>
    </dgm:pt>
    <dgm:pt modelId="{6EF05B63-FB20-8249-9606-55430A873161}" type="pres">
      <dgm:prSet presAssocID="{625E81DD-44A1-F24A-8033-63CAF6CC631D}" presName="rootComposite" presStyleCnt="0"/>
      <dgm:spPr/>
    </dgm:pt>
    <dgm:pt modelId="{C2179292-F400-5A4F-9F63-937300D7EB4A}" type="pres">
      <dgm:prSet presAssocID="{625E81DD-44A1-F24A-8033-63CAF6CC631D}" presName="rootText" presStyleLbl="node2" presStyleIdx="1" presStyleCnt="2" custScaleX="341786" custScaleY="218703" custLinFactX="37760" custLinFactNeighborX="100000" custLinFactNeighborY="5735">
        <dgm:presLayoutVars>
          <dgm:chPref val="3"/>
        </dgm:presLayoutVars>
      </dgm:prSet>
      <dgm:spPr/>
    </dgm:pt>
    <dgm:pt modelId="{5F130DDC-AF44-EE48-AFE1-8872B254C381}" type="pres">
      <dgm:prSet presAssocID="{625E81DD-44A1-F24A-8033-63CAF6CC631D}" presName="rootConnector" presStyleLbl="node2" presStyleIdx="1" presStyleCnt="2"/>
      <dgm:spPr/>
    </dgm:pt>
    <dgm:pt modelId="{66EC5A44-6F71-C74C-961F-201B0A3AEE18}" type="pres">
      <dgm:prSet presAssocID="{625E81DD-44A1-F24A-8033-63CAF6CC631D}" presName="hierChild4" presStyleCnt="0"/>
      <dgm:spPr/>
    </dgm:pt>
    <dgm:pt modelId="{2507EE9C-F994-2E43-BB9B-EF71EBBC9865}" type="pres">
      <dgm:prSet presAssocID="{8D4AB153-4DF2-0145-9216-DBA36C616705}" presName="Name37" presStyleLbl="parChTrans1D3" presStyleIdx="3" presStyleCnt="6"/>
      <dgm:spPr/>
    </dgm:pt>
    <dgm:pt modelId="{FD4D6ECB-983F-4E44-9D41-7486F2999472}" type="pres">
      <dgm:prSet presAssocID="{2A05AA90-D84E-2E40-9B2E-EE6A3338ECE3}" presName="hierRoot2" presStyleCnt="0">
        <dgm:presLayoutVars>
          <dgm:hierBranch val="init"/>
        </dgm:presLayoutVars>
      </dgm:prSet>
      <dgm:spPr/>
    </dgm:pt>
    <dgm:pt modelId="{E3396216-BF5B-1D48-B24B-5DA016EBFE8E}" type="pres">
      <dgm:prSet presAssocID="{2A05AA90-D84E-2E40-9B2E-EE6A3338ECE3}" presName="rootComposite" presStyleCnt="0"/>
      <dgm:spPr/>
    </dgm:pt>
    <dgm:pt modelId="{132C631F-2F4E-7E46-BA4F-67DB514C9451}" type="pres">
      <dgm:prSet presAssocID="{2A05AA90-D84E-2E40-9B2E-EE6A3338ECE3}" presName="rootText" presStyleLbl="node3" presStyleIdx="3" presStyleCnt="6" custScaleX="270869" custLinFactX="49200" custLinFactNeighborX="100000" custLinFactNeighborY="8908">
        <dgm:presLayoutVars>
          <dgm:chPref val="3"/>
        </dgm:presLayoutVars>
      </dgm:prSet>
      <dgm:spPr/>
    </dgm:pt>
    <dgm:pt modelId="{921C3BA5-340F-1D47-8612-B83513F5453E}" type="pres">
      <dgm:prSet presAssocID="{2A05AA90-D84E-2E40-9B2E-EE6A3338ECE3}" presName="rootConnector" presStyleLbl="node3" presStyleIdx="3" presStyleCnt="6"/>
      <dgm:spPr/>
    </dgm:pt>
    <dgm:pt modelId="{A309FDAA-9B66-0147-AF1F-C2A177D60627}" type="pres">
      <dgm:prSet presAssocID="{2A05AA90-D84E-2E40-9B2E-EE6A3338ECE3}" presName="hierChild4" presStyleCnt="0"/>
      <dgm:spPr/>
    </dgm:pt>
    <dgm:pt modelId="{BAA43D9B-96B0-7240-8FDA-B65C2ECD379F}" type="pres">
      <dgm:prSet presAssocID="{2A05AA90-D84E-2E40-9B2E-EE6A3338ECE3}" presName="hierChild5" presStyleCnt="0"/>
      <dgm:spPr/>
    </dgm:pt>
    <dgm:pt modelId="{79E90317-7BF8-7441-928F-6C5C19EDEB7D}" type="pres">
      <dgm:prSet presAssocID="{A1CC0FF4-06A7-2D4A-A901-C637FDA289E3}" presName="Name37" presStyleLbl="parChTrans1D3" presStyleIdx="4" presStyleCnt="6"/>
      <dgm:spPr/>
    </dgm:pt>
    <dgm:pt modelId="{2E5AD71E-5F23-D141-8BC4-69B77073E7F8}" type="pres">
      <dgm:prSet presAssocID="{F297C3F0-025D-B74A-A86A-EDC69E3A1376}" presName="hierRoot2" presStyleCnt="0">
        <dgm:presLayoutVars>
          <dgm:hierBranch val="init"/>
        </dgm:presLayoutVars>
      </dgm:prSet>
      <dgm:spPr/>
    </dgm:pt>
    <dgm:pt modelId="{4B8A5910-0247-9F4E-987F-77536332F64E}" type="pres">
      <dgm:prSet presAssocID="{F297C3F0-025D-B74A-A86A-EDC69E3A1376}" presName="rootComposite" presStyleCnt="0"/>
      <dgm:spPr/>
    </dgm:pt>
    <dgm:pt modelId="{7C88DFE7-5449-9241-8097-1917490A99F2}" type="pres">
      <dgm:prSet presAssocID="{F297C3F0-025D-B74A-A86A-EDC69E3A1376}" presName="rootText" presStyleLbl="node3" presStyleIdx="4" presStyleCnt="6" custScaleX="264413" custLinFactX="46231" custLinFactNeighborX="100000" custLinFactNeighborY="1485">
        <dgm:presLayoutVars>
          <dgm:chPref val="3"/>
        </dgm:presLayoutVars>
      </dgm:prSet>
      <dgm:spPr/>
    </dgm:pt>
    <dgm:pt modelId="{49D158DF-FE5B-EB4E-AACD-FE6F520C3A4E}" type="pres">
      <dgm:prSet presAssocID="{F297C3F0-025D-B74A-A86A-EDC69E3A1376}" presName="rootConnector" presStyleLbl="node3" presStyleIdx="4" presStyleCnt="6"/>
      <dgm:spPr/>
    </dgm:pt>
    <dgm:pt modelId="{0EE7B535-54A7-1F40-8F11-CB4ABA6CBBB5}" type="pres">
      <dgm:prSet presAssocID="{F297C3F0-025D-B74A-A86A-EDC69E3A1376}" presName="hierChild4" presStyleCnt="0"/>
      <dgm:spPr/>
    </dgm:pt>
    <dgm:pt modelId="{EE82BB51-6776-7744-A348-9C7B30B70264}" type="pres">
      <dgm:prSet presAssocID="{F297C3F0-025D-B74A-A86A-EDC69E3A1376}" presName="hierChild5" presStyleCnt="0"/>
      <dgm:spPr/>
    </dgm:pt>
    <dgm:pt modelId="{A14A1DA3-225D-BA49-B33E-5E5F01872D2E}" type="pres">
      <dgm:prSet presAssocID="{9F55E731-4DDB-C24B-9C5B-D248BBAF086F}" presName="Name37" presStyleLbl="parChTrans1D3" presStyleIdx="5" presStyleCnt="6"/>
      <dgm:spPr/>
    </dgm:pt>
    <dgm:pt modelId="{78ADEDA3-5A27-A846-95CE-4F7CF05D1ADD}" type="pres">
      <dgm:prSet presAssocID="{E69CEBB4-4A7D-FB42-83B4-A3597FEA1945}" presName="hierRoot2" presStyleCnt="0">
        <dgm:presLayoutVars>
          <dgm:hierBranch val="init"/>
        </dgm:presLayoutVars>
      </dgm:prSet>
      <dgm:spPr/>
    </dgm:pt>
    <dgm:pt modelId="{1BE6A671-A0E2-D149-851F-D4D98B19BF1C}" type="pres">
      <dgm:prSet presAssocID="{E69CEBB4-4A7D-FB42-83B4-A3597FEA1945}" presName="rootComposite" presStyleCnt="0"/>
      <dgm:spPr/>
    </dgm:pt>
    <dgm:pt modelId="{39DED94B-7BBF-694F-AF26-44CF6A3EC2F9}" type="pres">
      <dgm:prSet presAssocID="{E69CEBB4-4A7D-FB42-83B4-A3597FEA1945}" presName="rootText" presStyleLbl="node3" presStyleIdx="5" presStyleCnt="6" custScaleX="255117" custScaleY="144839" custLinFactX="50685" custLinFactNeighborX="100000" custLinFactNeighborY="-8908">
        <dgm:presLayoutVars>
          <dgm:chPref val="3"/>
        </dgm:presLayoutVars>
      </dgm:prSet>
      <dgm:spPr/>
    </dgm:pt>
    <dgm:pt modelId="{E39BDE53-E7CE-9643-BA09-89C0C875DFBE}" type="pres">
      <dgm:prSet presAssocID="{E69CEBB4-4A7D-FB42-83B4-A3597FEA1945}" presName="rootConnector" presStyleLbl="node3" presStyleIdx="5" presStyleCnt="6"/>
      <dgm:spPr/>
    </dgm:pt>
    <dgm:pt modelId="{A3CB09BD-6EED-BA40-B553-FEB9ACD93E71}" type="pres">
      <dgm:prSet presAssocID="{E69CEBB4-4A7D-FB42-83B4-A3597FEA1945}" presName="hierChild4" presStyleCnt="0"/>
      <dgm:spPr/>
    </dgm:pt>
    <dgm:pt modelId="{4230C3FC-7E32-9A4B-AC49-F477F0721CEE}" type="pres">
      <dgm:prSet presAssocID="{E69CEBB4-4A7D-FB42-83B4-A3597FEA1945}" presName="hierChild5" presStyleCnt="0"/>
      <dgm:spPr/>
    </dgm:pt>
    <dgm:pt modelId="{F15FA1A9-DE7F-834D-BA24-B40FB8641219}" type="pres">
      <dgm:prSet presAssocID="{625E81DD-44A1-F24A-8033-63CAF6CC631D}" presName="hierChild5" presStyleCnt="0"/>
      <dgm:spPr/>
    </dgm:pt>
    <dgm:pt modelId="{0AA5A5BE-BAB7-9B4C-B030-B6F89090115A}" type="pres">
      <dgm:prSet presAssocID="{9750FDFF-43DE-7641-90CE-81BAC0BEC835}" presName="hierChild3" presStyleCnt="0"/>
      <dgm:spPr/>
    </dgm:pt>
    <dgm:pt modelId="{3AA686C0-1728-B24A-8F51-46FEA913A44A}" type="pres">
      <dgm:prSet presAssocID="{5ADA7E03-FB7C-F44F-990F-4E7AAD575D15}" presName="hierRoot1" presStyleCnt="0">
        <dgm:presLayoutVars>
          <dgm:hierBranch val="init"/>
        </dgm:presLayoutVars>
      </dgm:prSet>
      <dgm:spPr/>
    </dgm:pt>
    <dgm:pt modelId="{4F56757E-59B6-F348-9AA7-033361482E6F}" type="pres">
      <dgm:prSet presAssocID="{5ADA7E03-FB7C-F44F-990F-4E7AAD575D15}" presName="rootComposite1" presStyleCnt="0"/>
      <dgm:spPr/>
    </dgm:pt>
    <dgm:pt modelId="{834C0AAD-71EA-074D-962E-C0035888677F}" type="pres">
      <dgm:prSet presAssocID="{5ADA7E03-FB7C-F44F-990F-4E7AAD575D15}" presName="rootText1" presStyleLbl="node0" presStyleIdx="1" presStyleCnt="4" custLinFactX="55448" custLinFactNeighborX="100000" custLinFactNeighborY="-33854">
        <dgm:presLayoutVars>
          <dgm:chPref val="3"/>
        </dgm:presLayoutVars>
      </dgm:prSet>
      <dgm:spPr/>
    </dgm:pt>
    <dgm:pt modelId="{D9CCF2EA-7C3B-4C4B-804F-E63BB7594C35}" type="pres">
      <dgm:prSet presAssocID="{5ADA7E03-FB7C-F44F-990F-4E7AAD575D15}" presName="rootConnector1" presStyleLbl="node1" presStyleIdx="0" presStyleCnt="0"/>
      <dgm:spPr/>
    </dgm:pt>
    <dgm:pt modelId="{807A9BD5-077E-0346-A60E-8624FFF5B7A6}" type="pres">
      <dgm:prSet presAssocID="{5ADA7E03-FB7C-F44F-990F-4E7AAD575D15}" presName="hierChild2" presStyleCnt="0"/>
      <dgm:spPr/>
    </dgm:pt>
    <dgm:pt modelId="{0DFE5CBB-6DA1-9D45-B6CB-B8DC0776A5CF}" type="pres">
      <dgm:prSet presAssocID="{5ADA7E03-FB7C-F44F-990F-4E7AAD575D15}" presName="hierChild3" presStyleCnt="0"/>
      <dgm:spPr/>
    </dgm:pt>
    <dgm:pt modelId="{6ED18F1C-8501-0E47-A493-2BF77E46B093}" type="pres">
      <dgm:prSet presAssocID="{437CDEA5-35CC-3248-96A6-53155B18EFF2}" presName="hierRoot1" presStyleCnt="0">
        <dgm:presLayoutVars>
          <dgm:hierBranch val="init"/>
        </dgm:presLayoutVars>
      </dgm:prSet>
      <dgm:spPr/>
    </dgm:pt>
    <dgm:pt modelId="{77FBFF42-EB9E-CF4E-8494-DE099F8A2017}" type="pres">
      <dgm:prSet presAssocID="{437CDEA5-35CC-3248-96A6-53155B18EFF2}" presName="rootComposite1" presStyleCnt="0"/>
      <dgm:spPr/>
    </dgm:pt>
    <dgm:pt modelId="{7ABE7C77-8024-0447-B537-E60309057BC1}" type="pres">
      <dgm:prSet presAssocID="{437CDEA5-35CC-3248-96A6-53155B18EFF2}" presName="rootText1" presStyleLbl="node0" presStyleIdx="2" presStyleCnt="4" custLinFactX="-100000" custLinFactY="100000" custLinFactNeighborX="-149848" custLinFactNeighborY="147510">
        <dgm:presLayoutVars>
          <dgm:chPref val="3"/>
        </dgm:presLayoutVars>
      </dgm:prSet>
      <dgm:spPr/>
    </dgm:pt>
    <dgm:pt modelId="{894588F7-3536-7F44-9E22-7F15C6B4210D}" type="pres">
      <dgm:prSet presAssocID="{437CDEA5-35CC-3248-96A6-53155B18EFF2}" presName="rootConnector1" presStyleLbl="node1" presStyleIdx="0" presStyleCnt="0"/>
      <dgm:spPr/>
    </dgm:pt>
    <dgm:pt modelId="{52C46B33-328D-6546-A205-2BA872A7826A}" type="pres">
      <dgm:prSet presAssocID="{437CDEA5-35CC-3248-96A6-53155B18EFF2}" presName="hierChild2" presStyleCnt="0"/>
      <dgm:spPr/>
    </dgm:pt>
    <dgm:pt modelId="{6C0A7D55-865A-CC48-BFE6-7F696012ED3B}" type="pres">
      <dgm:prSet presAssocID="{437CDEA5-35CC-3248-96A6-53155B18EFF2}" presName="hierChild3" presStyleCnt="0"/>
      <dgm:spPr/>
    </dgm:pt>
    <dgm:pt modelId="{83CD3863-F27F-3644-948D-43E782A9DDFB}" type="pres">
      <dgm:prSet presAssocID="{41E1762F-D468-D54D-BD7E-B06EA0331763}" presName="hierRoot1" presStyleCnt="0">
        <dgm:presLayoutVars>
          <dgm:hierBranch val="init"/>
        </dgm:presLayoutVars>
      </dgm:prSet>
      <dgm:spPr/>
    </dgm:pt>
    <dgm:pt modelId="{27F5E40A-C4B5-9245-8C53-DAAC5D866D52}" type="pres">
      <dgm:prSet presAssocID="{41E1762F-D468-D54D-BD7E-B06EA0331763}" presName="rootComposite1" presStyleCnt="0"/>
      <dgm:spPr/>
    </dgm:pt>
    <dgm:pt modelId="{52092BA2-82F5-2841-9C78-B184BC3612D6}" type="pres">
      <dgm:prSet presAssocID="{41E1762F-D468-D54D-BD7E-B06EA0331763}" presName="rootText1" presStyleLbl="node0" presStyleIdx="3" presStyleCnt="4" custLinFactX="-136175" custLinFactY="270082" custLinFactNeighborX="-200000" custLinFactNeighborY="300000">
        <dgm:presLayoutVars>
          <dgm:chPref val="3"/>
        </dgm:presLayoutVars>
      </dgm:prSet>
      <dgm:spPr/>
    </dgm:pt>
    <dgm:pt modelId="{C662E002-C680-3C48-B876-9699A0B26E84}" type="pres">
      <dgm:prSet presAssocID="{41E1762F-D468-D54D-BD7E-B06EA0331763}" presName="rootConnector1" presStyleLbl="node1" presStyleIdx="0" presStyleCnt="0"/>
      <dgm:spPr/>
    </dgm:pt>
    <dgm:pt modelId="{F1BAD5CF-6EFA-FB41-9A93-4024ABA7BFCD}" type="pres">
      <dgm:prSet presAssocID="{41E1762F-D468-D54D-BD7E-B06EA0331763}" presName="hierChild2" presStyleCnt="0"/>
      <dgm:spPr/>
    </dgm:pt>
    <dgm:pt modelId="{936B1C50-B680-7C48-9E5F-7505F29D910F}" type="pres">
      <dgm:prSet presAssocID="{41E1762F-D468-D54D-BD7E-B06EA0331763}" presName="hierChild3" presStyleCnt="0"/>
      <dgm:spPr/>
    </dgm:pt>
  </dgm:ptLst>
  <dgm:cxnLst>
    <dgm:cxn modelId="{D40BA903-50F4-F84E-85D5-FCA9E58F3850}" type="presOf" srcId="{2A05AA90-D84E-2E40-9B2E-EE6A3338ECE3}" destId="{921C3BA5-340F-1D47-8612-B83513F5453E}" srcOrd="1" destOrd="0" presId="urn:microsoft.com/office/officeart/2005/8/layout/orgChart1"/>
    <dgm:cxn modelId="{9E7B5604-499C-7342-9F7C-F15921DAC1A1}" srcId="{00AE1F97-4002-5B4D-8B82-240A9580C432}" destId="{5ADA7E03-FB7C-F44F-990F-4E7AAD575D15}" srcOrd="1" destOrd="0" parTransId="{0FFC16FD-04FE-A841-814F-D500FF41DFD3}" sibTransId="{BC9B8946-2A1D-4541-BFE6-A261006D64CC}"/>
    <dgm:cxn modelId="{8CDF0506-B35D-1047-B741-8A14B3016A8F}" type="presOf" srcId="{9E433F35-585D-4F48-A288-CB07F04A8D72}" destId="{C023B396-2384-3040-9E62-2DE2B12706FD}" srcOrd="0" destOrd="0" presId="urn:microsoft.com/office/officeart/2005/8/layout/orgChart1"/>
    <dgm:cxn modelId="{CF7DCE09-78B5-E24D-A3FA-E6A2B0E607D8}" type="presOf" srcId="{E69CEBB4-4A7D-FB42-83B4-A3597FEA1945}" destId="{39DED94B-7BBF-694F-AF26-44CF6A3EC2F9}" srcOrd="0" destOrd="0" presId="urn:microsoft.com/office/officeart/2005/8/layout/orgChart1"/>
    <dgm:cxn modelId="{90E9AE0F-205A-634E-8855-990B54B97F51}" type="presOf" srcId="{DB710F77-388B-A54A-BFB5-DDA1C07CDA33}" destId="{C32B5183-C402-6A49-9921-5CD09F538579}" srcOrd="0" destOrd="0" presId="urn:microsoft.com/office/officeart/2005/8/layout/orgChart1"/>
    <dgm:cxn modelId="{84AC5415-942E-304F-99BA-EAAD09F5DB56}" type="presOf" srcId="{5ADA7E03-FB7C-F44F-990F-4E7AAD575D15}" destId="{D9CCF2EA-7C3B-4C4B-804F-E63BB7594C35}" srcOrd="1" destOrd="0" presId="urn:microsoft.com/office/officeart/2005/8/layout/orgChart1"/>
    <dgm:cxn modelId="{75D97918-03EB-0744-927C-7CF42210C9AB}" srcId="{00AE1F97-4002-5B4D-8B82-240A9580C432}" destId="{9750FDFF-43DE-7641-90CE-81BAC0BEC835}" srcOrd="0" destOrd="0" parTransId="{8389005F-2C83-E84E-85F6-B246BADF1348}" sibTransId="{3C7DF394-D3A4-874F-8D15-656321D1FF80}"/>
    <dgm:cxn modelId="{DB90B91E-4D0A-8B46-A94C-61DF6A7CDA71}" type="presOf" srcId="{BF04D4A6-8262-054F-B2A2-BA11007D636C}" destId="{A943D16E-31DF-9242-94DC-4D1AA562C652}" srcOrd="1" destOrd="0" presId="urn:microsoft.com/office/officeart/2005/8/layout/orgChart1"/>
    <dgm:cxn modelId="{3AA00925-5BDF-3447-B701-1F8D211E2C37}" srcId="{9E433F35-585D-4F48-A288-CB07F04A8D72}" destId="{AD48958B-FB2D-F442-A387-F8B2CD209D7F}" srcOrd="0" destOrd="0" parTransId="{164F2732-E6F3-2344-BBA4-964EA7396C05}" sibTransId="{84906F3C-FC9A-A044-99A5-E92A3B05F154}"/>
    <dgm:cxn modelId="{89F2A630-794C-704B-A6B5-9EC130E38829}" type="presOf" srcId="{AD48958B-FB2D-F442-A387-F8B2CD209D7F}" destId="{813A4691-82D1-5542-94F6-87BAECBDBC5B}" srcOrd="1" destOrd="0" presId="urn:microsoft.com/office/officeart/2005/8/layout/orgChart1"/>
    <dgm:cxn modelId="{45791B31-D34A-6848-8948-5E6E3BD158B0}" type="presOf" srcId="{437CDEA5-35CC-3248-96A6-53155B18EFF2}" destId="{894588F7-3536-7F44-9E22-7F15C6B4210D}" srcOrd="1" destOrd="0" presId="urn:microsoft.com/office/officeart/2005/8/layout/orgChart1"/>
    <dgm:cxn modelId="{74229236-8352-D14B-BA2F-E37F06C71339}" type="presOf" srcId="{41E1762F-D468-D54D-BD7E-B06EA0331763}" destId="{52092BA2-82F5-2841-9C78-B184BC3612D6}" srcOrd="0" destOrd="0" presId="urn:microsoft.com/office/officeart/2005/8/layout/orgChart1"/>
    <dgm:cxn modelId="{1643C749-605A-B54C-95E3-27471D6BF7BB}" type="presOf" srcId="{5ADA7E03-FB7C-F44F-990F-4E7AAD575D15}" destId="{834C0AAD-71EA-074D-962E-C0035888677F}" srcOrd="0" destOrd="0" presId="urn:microsoft.com/office/officeart/2005/8/layout/orgChart1"/>
    <dgm:cxn modelId="{D850C455-F29F-C34B-9BAE-E18F4CF851FD}" type="presOf" srcId="{F297C3F0-025D-B74A-A86A-EDC69E3A1376}" destId="{49D158DF-FE5B-EB4E-AACD-FE6F520C3A4E}" srcOrd="1" destOrd="0" presId="urn:microsoft.com/office/officeart/2005/8/layout/orgChart1"/>
    <dgm:cxn modelId="{62999365-4A06-2D48-A632-78BD665691C6}" type="presOf" srcId="{E69CEBB4-4A7D-FB42-83B4-A3597FEA1945}" destId="{E39BDE53-E7CE-9643-BA09-89C0C875DFBE}" srcOrd="1" destOrd="0" presId="urn:microsoft.com/office/officeart/2005/8/layout/orgChart1"/>
    <dgm:cxn modelId="{2C1A9567-F1DE-B640-9989-C21E22990470}" srcId="{9E433F35-585D-4F48-A288-CB07F04A8D72}" destId="{4F25E0A0-ACA6-F946-A329-89ED729A8DF3}" srcOrd="1" destOrd="0" parTransId="{6D8926CE-EF8C-CF41-A4EF-3D4B0A2AA075}" sibTransId="{6C43EC7A-7BC0-F24C-9AED-B8D5E6E09028}"/>
    <dgm:cxn modelId="{EC035369-BE29-0749-9B0B-5B666D920C96}" type="presOf" srcId="{41E1762F-D468-D54D-BD7E-B06EA0331763}" destId="{C662E002-C680-3C48-B876-9699A0B26E84}" srcOrd="1" destOrd="0" presId="urn:microsoft.com/office/officeart/2005/8/layout/orgChart1"/>
    <dgm:cxn modelId="{5535886B-0630-5A45-A367-BAA542F83057}" type="presOf" srcId="{437CDEA5-35CC-3248-96A6-53155B18EFF2}" destId="{7ABE7C77-8024-0447-B537-E60309057BC1}" srcOrd="0" destOrd="0" presId="urn:microsoft.com/office/officeart/2005/8/layout/orgChart1"/>
    <dgm:cxn modelId="{9FE9EA6D-2B1D-B840-B2AC-19A14C48FE44}" type="presOf" srcId="{DCAA8924-4D58-B146-BC78-FB3DB6C41DAE}" destId="{395A28A4-67C0-C04D-BB1B-DFAE4E8BB6A4}" srcOrd="0" destOrd="0" presId="urn:microsoft.com/office/officeart/2005/8/layout/orgChart1"/>
    <dgm:cxn modelId="{E91E516E-0E0C-1841-AABC-D2ACF959A665}" type="presOf" srcId="{9750FDFF-43DE-7641-90CE-81BAC0BEC835}" destId="{0A2DDAC3-39B0-374C-9106-C7DC91492829}" srcOrd="1" destOrd="0" presId="urn:microsoft.com/office/officeart/2005/8/layout/orgChart1"/>
    <dgm:cxn modelId="{E6E6AA73-3429-BD44-93E5-1639D9102BFC}" type="presOf" srcId="{9E433F35-585D-4F48-A288-CB07F04A8D72}" destId="{5E16BF15-D7B8-0F4E-AAF8-5485DC66C624}" srcOrd="1" destOrd="0" presId="urn:microsoft.com/office/officeart/2005/8/layout/orgChart1"/>
    <dgm:cxn modelId="{A3F7C176-B132-784D-B12E-76EACCF19821}" srcId="{625E81DD-44A1-F24A-8033-63CAF6CC631D}" destId="{F297C3F0-025D-B74A-A86A-EDC69E3A1376}" srcOrd="1" destOrd="0" parTransId="{A1CC0FF4-06A7-2D4A-A901-C637FDA289E3}" sibTransId="{619FF11C-D9DE-604E-A457-3973DBAA789F}"/>
    <dgm:cxn modelId="{3DEBA679-0A43-F242-9513-018EC023021B}" type="presOf" srcId="{F297C3F0-025D-B74A-A86A-EDC69E3A1376}" destId="{7C88DFE7-5449-9241-8097-1917490A99F2}" srcOrd="0" destOrd="0" presId="urn:microsoft.com/office/officeart/2005/8/layout/orgChart1"/>
    <dgm:cxn modelId="{D8B94E7B-2E20-8443-8B9A-9D0CD3283724}" type="presOf" srcId="{164F2732-E6F3-2344-BBA4-964EA7396C05}" destId="{C0DA0DC2-103F-DA4B-8FB2-6E24E1F79159}" srcOrd="0" destOrd="0" presId="urn:microsoft.com/office/officeart/2005/8/layout/orgChart1"/>
    <dgm:cxn modelId="{D7528F7C-D027-C74B-A6D6-516FBB106EC9}" srcId="{00AE1F97-4002-5B4D-8B82-240A9580C432}" destId="{437CDEA5-35CC-3248-96A6-53155B18EFF2}" srcOrd="2" destOrd="0" parTransId="{58453F9F-6CEC-DF44-9EFD-14D947B47FC8}" sibTransId="{C3ADB324-A5DD-A745-AE2E-EE6B47CF9B7A}"/>
    <dgm:cxn modelId="{84D2537E-6B69-3840-94AD-892257C526D8}" type="presOf" srcId="{6D8926CE-EF8C-CF41-A4EF-3D4B0A2AA075}" destId="{9C3D8B7F-24D0-FE42-A458-536A4A0B9321}" srcOrd="0" destOrd="0" presId="urn:microsoft.com/office/officeart/2005/8/layout/orgChart1"/>
    <dgm:cxn modelId="{ACBF3280-E47C-684C-BEE2-659973F82CC5}" type="presOf" srcId="{4F25E0A0-ACA6-F946-A329-89ED729A8DF3}" destId="{0883CBEE-5729-AB49-BEEA-39C6654C9490}" srcOrd="0" destOrd="0" presId="urn:microsoft.com/office/officeart/2005/8/layout/orgChart1"/>
    <dgm:cxn modelId="{EF270B83-CA77-E741-8186-0546649CFD5D}" srcId="{9750FDFF-43DE-7641-90CE-81BAC0BEC835}" destId="{625E81DD-44A1-F24A-8033-63CAF6CC631D}" srcOrd="1" destOrd="0" parTransId="{DB710F77-388B-A54A-BFB5-DDA1C07CDA33}" sibTransId="{3E62C912-6239-8648-8F63-858C090EEE84}"/>
    <dgm:cxn modelId="{4A74C897-BC56-9C49-88AF-761E0395D386}" srcId="{00AE1F97-4002-5B4D-8B82-240A9580C432}" destId="{41E1762F-D468-D54D-BD7E-B06EA0331763}" srcOrd="3" destOrd="0" parTransId="{C6A89114-E4DB-FE48-B7F4-2F7599532EAF}" sibTransId="{A244E47F-3534-2B4E-977A-C024D1338915}"/>
    <dgm:cxn modelId="{389142A9-1712-6944-B8CE-29095EAE727B}" type="presOf" srcId="{2A05AA90-D84E-2E40-9B2E-EE6A3338ECE3}" destId="{132C631F-2F4E-7E46-BA4F-67DB514C9451}" srcOrd="0" destOrd="0" presId="urn:microsoft.com/office/officeart/2005/8/layout/orgChart1"/>
    <dgm:cxn modelId="{F40976AC-19ED-D640-8928-E087FEFA3BA0}" type="presOf" srcId="{4F25E0A0-ACA6-F946-A329-89ED729A8DF3}" destId="{1E8975FC-9E2C-6944-B7EB-A08C03BF8670}" srcOrd="1" destOrd="0" presId="urn:microsoft.com/office/officeart/2005/8/layout/orgChart1"/>
    <dgm:cxn modelId="{5BA06FC1-1AC8-5742-A840-D200DC4D7047}" srcId="{9E433F35-585D-4F48-A288-CB07F04A8D72}" destId="{BF04D4A6-8262-054F-B2A2-BA11007D636C}" srcOrd="2" destOrd="0" parTransId="{D74C964A-12ED-4946-BDD2-9E90AFFE38DB}" sibTransId="{28251A3F-FE62-6849-AD9B-7E2906BE8881}"/>
    <dgm:cxn modelId="{2B111EC2-8860-E54F-8080-E311F3A7B1F5}" type="presOf" srcId="{D74C964A-12ED-4946-BDD2-9E90AFFE38DB}" destId="{49774847-E9D0-9B47-B9B6-36389A017454}" srcOrd="0" destOrd="0" presId="urn:microsoft.com/office/officeart/2005/8/layout/orgChart1"/>
    <dgm:cxn modelId="{9A03D4C5-817D-764A-806D-C3726E07270A}" type="presOf" srcId="{00AE1F97-4002-5B4D-8B82-240A9580C432}" destId="{7F2546F4-A0A3-5C41-90C8-346AEA20964D}" srcOrd="0" destOrd="0" presId="urn:microsoft.com/office/officeart/2005/8/layout/orgChart1"/>
    <dgm:cxn modelId="{02A925C6-7D04-DD41-969D-4466C0B47BBD}" srcId="{625E81DD-44A1-F24A-8033-63CAF6CC631D}" destId="{E69CEBB4-4A7D-FB42-83B4-A3597FEA1945}" srcOrd="2" destOrd="0" parTransId="{9F55E731-4DDB-C24B-9C5B-D248BBAF086F}" sibTransId="{D1346DC3-66ED-7546-8CEB-B42C27EBFE10}"/>
    <dgm:cxn modelId="{F63C77CB-382A-4E4D-8127-B58D5811A142}" type="presOf" srcId="{625E81DD-44A1-F24A-8033-63CAF6CC631D}" destId="{5F130DDC-AF44-EE48-AFE1-8872B254C381}" srcOrd="1" destOrd="0" presId="urn:microsoft.com/office/officeart/2005/8/layout/orgChart1"/>
    <dgm:cxn modelId="{3D4B17CD-7E5A-1343-864C-7C5FFBDF064E}" type="presOf" srcId="{A1CC0FF4-06A7-2D4A-A901-C637FDA289E3}" destId="{79E90317-7BF8-7441-928F-6C5C19EDEB7D}" srcOrd="0" destOrd="0" presId="urn:microsoft.com/office/officeart/2005/8/layout/orgChart1"/>
    <dgm:cxn modelId="{52D3F9D5-C0F1-1641-9858-11DE1683F22C}" srcId="{625E81DD-44A1-F24A-8033-63CAF6CC631D}" destId="{2A05AA90-D84E-2E40-9B2E-EE6A3338ECE3}" srcOrd="0" destOrd="0" parTransId="{8D4AB153-4DF2-0145-9216-DBA36C616705}" sibTransId="{499ED880-35AA-4C4D-8657-3A10863718F6}"/>
    <dgm:cxn modelId="{496876DA-EF22-1D48-92B7-29C818E20512}" type="presOf" srcId="{BF04D4A6-8262-054F-B2A2-BA11007D636C}" destId="{58FF311C-00A1-AA46-B7CE-F29BE83AB1AA}" srcOrd="0" destOrd="0" presId="urn:microsoft.com/office/officeart/2005/8/layout/orgChart1"/>
    <dgm:cxn modelId="{1C5613DB-A277-274D-9C92-3912BD99B016}" type="presOf" srcId="{8D4AB153-4DF2-0145-9216-DBA36C616705}" destId="{2507EE9C-F994-2E43-BB9B-EF71EBBC9865}" srcOrd="0" destOrd="0" presId="urn:microsoft.com/office/officeart/2005/8/layout/orgChart1"/>
    <dgm:cxn modelId="{DD064DDF-9BF7-FE49-8946-1D55B0B75589}" type="presOf" srcId="{9750FDFF-43DE-7641-90CE-81BAC0BEC835}" destId="{32C02646-3CC3-5942-BE8F-209F7270A399}" srcOrd="0" destOrd="0" presId="urn:microsoft.com/office/officeart/2005/8/layout/orgChart1"/>
    <dgm:cxn modelId="{846CBBE5-0AFF-E643-A911-5738C6256746}" srcId="{9750FDFF-43DE-7641-90CE-81BAC0BEC835}" destId="{9E433F35-585D-4F48-A288-CB07F04A8D72}" srcOrd="0" destOrd="0" parTransId="{DCAA8924-4D58-B146-BC78-FB3DB6C41DAE}" sibTransId="{BEF7CA89-F58A-5E46-ACC1-40A17BBBBD9E}"/>
    <dgm:cxn modelId="{17EED4F0-726D-624F-9E55-ADA4B90910FB}" type="presOf" srcId="{9F55E731-4DDB-C24B-9C5B-D248BBAF086F}" destId="{A14A1DA3-225D-BA49-B33E-5E5F01872D2E}" srcOrd="0" destOrd="0" presId="urn:microsoft.com/office/officeart/2005/8/layout/orgChart1"/>
    <dgm:cxn modelId="{5FE374FF-4765-4442-BA8F-845E620D3E1A}" type="presOf" srcId="{AD48958B-FB2D-F442-A387-F8B2CD209D7F}" destId="{A79DAA93-E8EC-6C4A-BE03-A855EE9389A8}" srcOrd="0" destOrd="0" presId="urn:microsoft.com/office/officeart/2005/8/layout/orgChart1"/>
    <dgm:cxn modelId="{F0C77BFF-6A06-9446-9803-3105FF39DF46}" type="presOf" srcId="{625E81DD-44A1-F24A-8033-63CAF6CC631D}" destId="{C2179292-F400-5A4F-9F63-937300D7EB4A}" srcOrd="0" destOrd="0" presId="urn:microsoft.com/office/officeart/2005/8/layout/orgChart1"/>
    <dgm:cxn modelId="{23F44FF2-148B-C243-8C77-E86BCEBC1819}" type="presParOf" srcId="{7F2546F4-A0A3-5C41-90C8-346AEA20964D}" destId="{BB4C855A-0681-DA49-9842-8CEC9663BC9C}" srcOrd="0" destOrd="0" presId="urn:microsoft.com/office/officeart/2005/8/layout/orgChart1"/>
    <dgm:cxn modelId="{78A8E0A4-8073-F842-BCF6-587FA3FDE5FB}" type="presParOf" srcId="{BB4C855A-0681-DA49-9842-8CEC9663BC9C}" destId="{7C2B27E0-DF8A-FF48-9388-6CA41F69D8C1}" srcOrd="0" destOrd="0" presId="urn:microsoft.com/office/officeart/2005/8/layout/orgChart1"/>
    <dgm:cxn modelId="{B2A2FA62-B71E-354B-B369-F72A97DB5116}" type="presParOf" srcId="{7C2B27E0-DF8A-FF48-9388-6CA41F69D8C1}" destId="{32C02646-3CC3-5942-BE8F-209F7270A399}" srcOrd="0" destOrd="0" presId="urn:microsoft.com/office/officeart/2005/8/layout/orgChart1"/>
    <dgm:cxn modelId="{83AEC70D-9498-FB48-B8FD-8A3D5AE0A9CF}" type="presParOf" srcId="{7C2B27E0-DF8A-FF48-9388-6CA41F69D8C1}" destId="{0A2DDAC3-39B0-374C-9106-C7DC91492829}" srcOrd="1" destOrd="0" presId="urn:microsoft.com/office/officeart/2005/8/layout/orgChart1"/>
    <dgm:cxn modelId="{1215746A-CEDC-254B-BCD4-97B724F0CA36}" type="presParOf" srcId="{BB4C855A-0681-DA49-9842-8CEC9663BC9C}" destId="{0819D03C-1D49-1049-8100-12808F63C153}" srcOrd="1" destOrd="0" presId="urn:microsoft.com/office/officeart/2005/8/layout/orgChart1"/>
    <dgm:cxn modelId="{64DBF899-F86F-1345-AC9F-E357CBA8D7D1}" type="presParOf" srcId="{0819D03C-1D49-1049-8100-12808F63C153}" destId="{395A28A4-67C0-C04D-BB1B-DFAE4E8BB6A4}" srcOrd="0" destOrd="0" presId="urn:microsoft.com/office/officeart/2005/8/layout/orgChart1"/>
    <dgm:cxn modelId="{A8EBDA0B-20C2-EC47-960A-14497BF4486F}" type="presParOf" srcId="{0819D03C-1D49-1049-8100-12808F63C153}" destId="{54EB2884-D6D8-494E-B56E-F3720CFD2B7F}" srcOrd="1" destOrd="0" presId="urn:microsoft.com/office/officeart/2005/8/layout/orgChart1"/>
    <dgm:cxn modelId="{FA54C609-058F-BF4C-A41D-C8DBB2B87380}" type="presParOf" srcId="{54EB2884-D6D8-494E-B56E-F3720CFD2B7F}" destId="{322EBE86-5B0C-F24F-A2A3-4F6C46A20FD7}" srcOrd="0" destOrd="0" presId="urn:microsoft.com/office/officeart/2005/8/layout/orgChart1"/>
    <dgm:cxn modelId="{AA0DA897-03EE-A54E-B1AA-044AE4B088A1}" type="presParOf" srcId="{322EBE86-5B0C-F24F-A2A3-4F6C46A20FD7}" destId="{C023B396-2384-3040-9E62-2DE2B12706FD}" srcOrd="0" destOrd="0" presId="urn:microsoft.com/office/officeart/2005/8/layout/orgChart1"/>
    <dgm:cxn modelId="{88227EDB-A3FA-B64D-BC04-431286FF1169}" type="presParOf" srcId="{322EBE86-5B0C-F24F-A2A3-4F6C46A20FD7}" destId="{5E16BF15-D7B8-0F4E-AAF8-5485DC66C624}" srcOrd="1" destOrd="0" presId="urn:microsoft.com/office/officeart/2005/8/layout/orgChart1"/>
    <dgm:cxn modelId="{D881181E-E8F0-6647-A8F5-821B5F75FCF7}" type="presParOf" srcId="{54EB2884-D6D8-494E-B56E-F3720CFD2B7F}" destId="{3B637DF1-1035-0340-BFA1-0CAD43389AF7}" srcOrd="1" destOrd="0" presId="urn:microsoft.com/office/officeart/2005/8/layout/orgChart1"/>
    <dgm:cxn modelId="{9BEDBC06-9068-F642-97AB-310BC229E527}" type="presParOf" srcId="{3B637DF1-1035-0340-BFA1-0CAD43389AF7}" destId="{C0DA0DC2-103F-DA4B-8FB2-6E24E1F79159}" srcOrd="0" destOrd="0" presId="urn:microsoft.com/office/officeart/2005/8/layout/orgChart1"/>
    <dgm:cxn modelId="{27F7D1AC-2C30-2A47-89FF-0896982A976B}" type="presParOf" srcId="{3B637DF1-1035-0340-BFA1-0CAD43389AF7}" destId="{1BF5F6B6-5BF5-DB45-A31B-536BB233C176}" srcOrd="1" destOrd="0" presId="urn:microsoft.com/office/officeart/2005/8/layout/orgChart1"/>
    <dgm:cxn modelId="{09897023-F355-AD47-BC68-392DD31C2965}" type="presParOf" srcId="{1BF5F6B6-5BF5-DB45-A31B-536BB233C176}" destId="{F3C7DC01-E146-7C44-A82C-EA7816496509}" srcOrd="0" destOrd="0" presId="urn:microsoft.com/office/officeart/2005/8/layout/orgChart1"/>
    <dgm:cxn modelId="{D248BDC9-F318-A84F-89CE-B9231BF63C36}" type="presParOf" srcId="{F3C7DC01-E146-7C44-A82C-EA7816496509}" destId="{A79DAA93-E8EC-6C4A-BE03-A855EE9389A8}" srcOrd="0" destOrd="0" presId="urn:microsoft.com/office/officeart/2005/8/layout/orgChart1"/>
    <dgm:cxn modelId="{0CD7B1DE-7495-9C40-BC96-F3546FA40F00}" type="presParOf" srcId="{F3C7DC01-E146-7C44-A82C-EA7816496509}" destId="{813A4691-82D1-5542-94F6-87BAECBDBC5B}" srcOrd="1" destOrd="0" presId="urn:microsoft.com/office/officeart/2005/8/layout/orgChart1"/>
    <dgm:cxn modelId="{FB0BAAAE-2C4D-CB44-8B3D-797E7F1AAD21}" type="presParOf" srcId="{1BF5F6B6-5BF5-DB45-A31B-536BB233C176}" destId="{2E2F9CD7-889E-CC4B-BACF-4DE6A1EAC3D4}" srcOrd="1" destOrd="0" presId="urn:microsoft.com/office/officeart/2005/8/layout/orgChart1"/>
    <dgm:cxn modelId="{89CA84D9-751D-994E-8CBA-24FD55EC166F}" type="presParOf" srcId="{1BF5F6B6-5BF5-DB45-A31B-536BB233C176}" destId="{311807D2-A866-8E4C-B30B-240BA3011F5E}" srcOrd="2" destOrd="0" presId="urn:microsoft.com/office/officeart/2005/8/layout/orgChart1"/>
    <dgm:cxn modelId="{3A53E103-B345-F440-BA4C-3A307F3824AA}" type="presParOf" srcId="{3B637DF1-1035-0340-BFA1-0CAD43389AF7}" destId="{9C3D8B7F-24D0-FE42-A458-536A4A0B9321}" srcOrd="2" destOrd="0" presId="urn:microsoft.com/office/officeart/2005/8/layout/orgChart1"/>
    <dgm:cxn modelId="{3D66D6ED-806C-A34A-A2D5-7437317576CF}" type="presParOf" srcId="{3B637DF1-1035-0340-BFA1-0CAD43389AF7}" destId="{FB1C3DCB-185B-2843-ABB9-3C5827E297D4}" srcOrd="3" destOrd="0" presId="urn:microsoft.com/office/officeart/2005/8/layout/orgChart1"/>
    <dgm:cxn modelId="{7D7D9BBC-435F-DA43-9D87-0D382875A166}" type="presParOf" srcId="{FB1C3DCB-185B-2843-ABB9-3C5827E297D4}" destId="{5538B6DF-0898-9A43-A5EF-E0F71CC4E358}" srcOrd="0" destOrd="0" presId="urn:microsoft.com/office/officeart/2005/8/layout/orgChart1"/>
    <dgm:cxn modelId="{7DCDD399-F2A5-5246-8A64-5DAB2D3DE543}" type="presParOf" srcId="{5538B6DF-0898-9A43-A5EF-E0F71CC4E358}" destId="{0883CBEE-5729-AB49-BEEA-39C6654C9490}" srcOrd="0" destOrd="0" presId="urn:microsoft.com/office/officeart/2005/8/layout/orgChart1"/>
    <dgm:cxn modelId="{C8B11A38-8713-CD42-86BF-39C5061F1C28}" type="presParOf" srcId="{5538B6DF-0898-9A43-A5EF-E0F71CC4E358}" destId="{1E8975FC-9E2C-6944-B7EB-A08C03BF8670}" srcOrd="1" destOrd="0" presId="urn:microsoft.com/office/officeart/2005/8/layout/orgChart1"/>
    <dgm:cxn modelId="{DE9CFBF7-8931-C64C-B2C7-8578CBCB67A3}" type="presParOf" srcId="{FB1C3DCB-185B-2843-ABB9-3C5827E297D4}" destId="{9F03C2E1-4E1D-0847-8275-278E0C7E9D7F}" srcOrd="1" destOrd="0" presId="urn:microsoft.com/office/officeart/2005/8/layout/orgChart1"/>
    <dgm:cxn modelId="{2CF0755A-AA80-014A-B9B3-F551D6C980A3}" type="presParOf" srcId="{FB1C3DCB-185B-2843-ABB9-3C5827E297D4}" destId="{E3372E68-B84A-D64E-8C17-01530FF66399}" srcOrd="2" destOrd="0" presId="urn:microsoft.com/office/officeart/2005/8/layout/orgChart1"/>
    <dgm:cxn modelId="{A1B1AF6F-B247-4845-B53B-C833F264CB45}" type="presParOf" srcId="{3B637DF1-1035-0340-BFA1-0CAD43389AF7}" destId="{49774847-E9D0-9B47-B9B6-36389A017454}" srcOrd="4" destOrd="0" presId="urn:microsoft.com/office/officeart/2005/8/layout/orgChart1"/>
    <dgm:cxn modelId="{95914375-751A-4240-9329-25FA585D6B86}" type="presParOf" srcId="{3B637DF1-1035-0340-BFA1-0CAD43389AF7}" destId="{64350A73-28FB-C84B-8F63-E716F1ECB961}" srcOrd="5" destOrd="0" presId="urn:microsoft.com/office/officeart/2005/8/layout/orgChart1"/>
    <dgm:cxn modelId="{B8A2E2F1-13BD-CE44-9791-D9E04034B723}" type="presParOf" srcId="{64350A73-28FB-C84B-8F63-E716F1ECB961}" destId="{9A19402C-0C73-F442-A2F2-BFF7FD0EB824}" srcOrd="0" destOrd="0" presId="urn:microsoft.com/office/officeart/2005/8/layout/orgChart1"/>
    <dgm:cxn modelId="{4014CEDB-7A14-4A49-A40A-756FB987DA87}" type="presParOf" srcId="{9A19402C-0C73-F442-A2F2-BFF7FD0EB824}" destId="{58FF311C-00A1-AA46-B7CE-F29BE83AB1AA}" srcOrd="0" destOrd="0" presId="urn:microsoft.com/office/officeart/2005/8/layout/orgChart1"/>
    <dgm:cxn modelId="{03CD2FB6-06B3-624F-980B-817E0DA34DB4}" type="presParOf" srcId="{9A19402C-0C73-F442-A2F2-BFF7FD0EB824}" destId="{A943D16E-31DF-9242-94DC-4D1AA562C652}" srcOrd="1" destOrd="0" presId="urn:microsoft.com/office/officeart/2005/8/layout/orgChart1"/>
    <dgm:cxn modelId="{A07B4916-7EF5-B54A-85DE-339F6E20EFD2}" type="presParOf" srcId="{64350A73-28FB-C84B-8F63-E716F1ECB961}" destId="{021D15C2-9FE1-3641-93A5-164599C22EEB}" srcOrd="1" destOrd="0" presId="urn:microsoft.com/office/officeart/2005/8/layout/orgChart1"/>
    <dgm:cxn modelId="{F6DEC9C2-3EFE-A649-97D8-E2B2CD6805D6}" type="presParOf" srcId="{64350A73-28FB-C84B-8F63-E716F1ECB961}" destId="{88099849-D6CD-054A-BBDE-12F2FB832ACB}" srcOrd="2" destOrd="0" presId="urn:microsoft.com/office/officeart/2005/8/layout/orgChart1"/>
    <dgm:cxn modelId="{71D199FB-D88A-2143-A81C-513872512001}" type="presParOf" srcId="{54EB2884-D6D8-494E-B56E-F3720CFD2B7F}" destId="{82B42E4B-795E-F54D-99B7-855C531D7C76}" srcOrd="2" destOrd="0" presId="urn:microsoft.com/office/officeart/2005/8/layout/orgChart1"/>
    <dgm:cxn modelId="{360DA027-1153-F24F-ACE7-D38CE990B708}" type="presParOf" srcId="{0819D03C-1D49-1049-8100-12808F63C153}" destId="{C32B5183-C402-6A49-9921-5CD09F538579}" srcOrd="2" destOrd="0" presId="urn:microsoft.com/office/officeart/2005/8/layout/orgChart1"/>
    <dgm:cxn modelId="{CB4E555B-F38A-F347-9DB7-52545496F0FA}" type="presParOf" srcId="{0819D03C-1D49-1049-8100-12808F63C153}" destId="{77F7567E-35F4-3D4E-BD29-C715789DF581}" srcOrd="3" destOrd="0" presId="urn:microsoft.com/office/officeart/2005/8/layout/orgChart1"/>
    <dgm:cxn modelId="{2FFD186F-26E9-B54C-991A-B06E3D5AF4E8}" type="presParOf" srcId="{77F7567E-35F4-3D4E-BD29-C715789DF581}" destId="{6EF05B63-FB20-8249-9606-55430A873161}" srcOrd="0" destOrd="0" presId="urn:microsoft.com/office/officeart/2005/8/layout/orgChart1"/>
    <dgm:cxn modelId="{44A8EC34-01CA-9545-952E-188E2D778E6C}" type="presParOf" srcId="{6EF05B63-FB20-8249-9606-55430A873161}" destId="{C2179292-F400-5A4F-9F63-937300D7EB4A}" srcOrd="0" destOrd="0" presId="urn:microsoft.com/office/officeart/2005/8/layout/orgChart1"/>
    <dgm:cxn modelId="{4E6CE185-3BE0-FC4F-80DA-1CA81515666E}" type="presParOf" srcId="{6EF05B63-FB20-8249-9606-55430A873161}" destId="{5F130DDC-AF44-EE48-AFE1-8872B254C381}" srcOrd="1" destOrd="0" presId="urn:microsoft.com/office/officeart/2005/8/layout/orgChart1"/>
    <dgm:cxn modelId="{AAA75281-B5DC-0644-8AD5-F944869B5C17}" type="presParOf" srcId="{77F7567E-35F4-3D4E-BD29-C715789DF581}" destId="{66EC5A44-6F71-C74C-961F-201B0A3AEE18}" srcOrd="1" destOrd="0" presId="urn:microsoft.com/office/officeart/2005/8/layout/orgChart1"/>
    <dgm:cxn modelId="{BEA97B22-4437-594E-BAFD-88BBE1EA1A5A}" type="presParOf" srcId="{66EC5A44-6F71-C74C-961F-201B0A3AEE18}" destId="{2507EE9C-F994-2E43-BB9B-EF71EBBC9865}" srcOrd="0" destOrd="0" presId="urn:microsoft.com/office/officeart/2005/8/layout/orgChart1"/>
    <dgm:cxn modelId="{4073D9AC-94B5-8346-B183-0DD79B09DFAF}" type="presParOf" srcId="{66EC5A44-6F71-C74C-961F-201B0A3AEE18}" destId="{FD4D6ECB-983F-4E44-9D41-7486F2999472}" srcOrd="1" destOrd="0" presId="urn:microsoft.com/office/officeart/2005/8/layout/orgChart1"/>
    <dgm:cxn modelId="{42373C18-DB38-B544-AF9E-51ACC4411DF2}" type="presParOf" srcId="{FD4D6ECB-983F-4E44-9D41-7486F2999472}" destId="{E3396216-BF5B-1D48-B24B-5DA016EBFE8E}" srcOrd="0" destOrd="0" presId="urn:microsoft.com/office/officeart/2005/8/layout/orgChart1"/>
    <dgm:cxn modelId="{6009B1B9-953F-AD44-BA20-FB95D60FEE1F}" type="presParOf" srcId="{E3396216-BF5B-1D48-B24B-5DA016EBFE8E}" destId="{132C631F-2F4E-7E46-BA4F-67DB514C9451}" srcOrd="0" destOrd="0" presId="urn:microsoft.com/office/officeart/2005/8/layout/orgChart1"/>
    <dgm:cxn modelId="{D421F8E9-21BD-2F4B-9D5F-0DB9D07A9822}" type="presParOf" srcId="{E3396216-BF5B-1D48-B24B-5DA016EBFE8E}" destId="{921C3BA5-340F-1D47-8612-B83513F5453E}" srcOrd="1" destOrd="0" presId="urn:microsoft.com/office/officeart/2005/8/layout/orgChart1"/>
    <dgm:cxn modelId="{38304E9F-1341-1C4C-92AB-C185333F1BA2}" type="presParOf" srcId="{FD4D6ECB-983F-4E44-9D41-7486F2999472}" destId="{A309FDAA-9B66-0147-AF1F-C2A177D60627}" srcOrd="1" destOrd="0" presId="urn:microsoft.com/office/officeart/2005/8/layout/orgChart1"/>
    <dgm:cxn modelId="{8232B6CE-D150-1548-BDD4-2E0FAF123D2C}" type="presParOf" srcId="{FD4D6ECB-983F-4E44-9D41-7486F2999472}" destId="{BAA43D9B-96B0-7240-8FDA-B65C2ECD379F}" srcOrd="2" destOrd="0" presId="urn:microsoft.com/office/officeart/2005/8/layout/orgChart1"/>
    <dgm:cxn modelId="{F0F72BF9-35B8-554F-BFDD-0E1784113DC5}" type="presParOf" srcId="{66EC5A44-6F71-C74C-961F-201B0A3AEE18}" destId="{79E90317-7BF8-7441-928F-6C5C19EDEB7D}" srcOrd="2" destOrd="0" presId="urn:microsoft.com/office/officeart/2005/8/layout/orgChart1"/>
    <dgm:cxn modelId="{9FEC7ADD-E5EC-9B40-A200-625F0904BE4F}" type="presParOf" srcId="{66EC5A44-6F71-C74C-961F-201B0A3AEE18}" destId="{2E5AD71E-5F23-D141-8BC4-69B77073E7F8}" srcOrd="3" destOrd="0" presId="urn:microsoft.com/office/officeart/2005/8/layout/orgChart1"/>
    <dgm:cxn modelId="{4B7A2AFA-DDA5-7E4A-895C-D3D0BD30EE0C}" type="presParOf" srcId="{2E5AD71E-5F23-D141-8BC4-69B77073E7F8}" destId="{4B8A5910-0247-9F4E-987F-77536332F64E}" srcOrd="0" destOrd="0" presId="urn:microsoft.com/office/officeart/2005/8/layout/orgChart1"/>
    <dgm:cxn modelId="{715F3DAE-CD4B-B84D-8574-6CB6ADB6CEF0}" type="presParOf" srcId="{4B8A5910-0247-9F4E-987F-77536332F64E}" destId="{7C88DFE7-5449-9241-8097-1917490A99F2}" srcOrd="0" destOrd="0" presId="urn:microsoft.com/office/officeart/2005/8/layout/orgChart1"/>
    <dgm:cxn modelId="{03656EB9-F17A-0B42-A6BF-73DBE92A36FA}" type="presParOf" srcId="{4B8A5910-0247-9F4E-987F-77536332F64E}" destId="{49D158DF-FE5B-EB4E-AACD-FE6F520C3A4E}" srcOrd="1" destOrd="0" presId="urn:microsoft.com/office/officeart/2005/8/layout/orgChart1"/>
    <dgm:cxn modelId="{24BC726C-D48A-6149-97D7-6AC3E33AADFC}" type="presParOf" srcId="{2E5AD71E-5F23-D141-8BC4-69B77073E7F8}" destId="{0EE7B535-54A7-1F40-8F11-CB4ABA6CBBB5}" srcOrd="1" destOrd="0" presId="urn:microsoft.com/office/officeart/2005/8/layout/orgChart1"/>
    <dgm:cxn modelId="{4E3D2238-094D-9F40-8C10-D52392299752}" type="presParOf" srcId="{2E5AD71E-5F23-D141-8BC4-69B77073E7F8}" destId="{EE82BB51-6776-7744-A348-9C7B30B70264}" srcOrd="2" destOrd="0" presId="urn:microsoft.com/office/officeart/2005/8/layout/orgChart1"/>
    <dgm:cxn modelId="{A4086099-FC1F-C54D-A622-6B5F37458B51}" type="presParOf" srcId="{66EC5A44-6F71-C74C-961F-201B0A3AEE18}" destId="{A14A1DA3-225D-BA49-B33E-5E5F01872D2E}" srcOrd="4" destOrd="0" presId="urn:microsoft.com/office/officeart/2005/8/layout/orgChart1"/>
    <dgm:cxn modelId="{F9E3778B-10FE-A044-8D2E-44EDFF4C3BE9}" type="presParOf" srcId="{66EC5A44-6F71-C74C-961F-201B0A3AEE18}" destId="{78ADEDA3-5A27-A846-95CE-4F7CF05D1ADD}" srcOrd="5" destOrd="0" presId="urn:microsoft.com/office/officeart/2005/8/layout/orgChart1"/>
    <dgm:cxn modelId="{AA04C0DD-EE09-3E42-89A4-F0F569CB4724}" type="presParOf" srcId="{78ADEDA3-5A27-A846-95CE-4F7CF05D1ADD}" destId="{1BE6A671-A0E2-D149-851F-D4D98B19BF1C}" srcOrd="0" destOrd="0" presId="urn:microsoft.com/office/officeart/2005/8/layout/orgChart1"/>
    <dgm:cxn modelId="{58C284D1-87E9-0949-B7D3-6230FAA3DE14}" type="presParOf" srcId="{1BE6A671-A0E2-D149-851F-D4D98B19BF1C}" destId="{39DED94B-7BBF-694F-AF26-44CF6A3EC2F9}" srcOrd="0" destOrd="0" presId="urn:microsoft.com/office/officeart/2005/8/layout/orgChart1"/>
    <dgm:cxn modelId="{8687D340-654E-AB4D-A727-8052AF6E56F9}" type="presParOf" srcId="{1BE6A671-A0E2-D149-851F-D4D98B19BF1C}" destId="{E39BDE53-E7CE-9643-BA09-89C0C875DFBE}" srcOrd="1" destOrd="0" presId="urn:microsoft.com/office/officeart/2005/8/layout/orgChart1"/>
    <dgm:cxn modelId="{AEE19F9F-D559-EC4D-98F7-BE9E9D0AC07C}" type="presParOf" srcId="{78ADEDA3-5A27-A846-95CE-4F7CF05D1ADD}" destId="{A3CB09BD-6EED-BA40-B553-FEB9ACD93E71}" srcOrd="1" destOrd="0" presId="urn:microsoft.com/office/officeart/2005/8/layout/orgChart1"/>
    <dgm:cxn modelId="{42E8D1A7-70E3-2A46-B799-7824CAF5B57B}" type="presParOf" srcId="{78ADEDA3-5A27-A846-95CE-4F7CF05D1ADD}" destId="{4230C3FC-7E32-9A4B-AC49-F477F0721CEE}" srcOrd="2" destOrd="0" presId="urn:microsoft.com/office/officeart/2005/8/layout/orgChart1"/>
    <dgm:cxn modelId="{E8408724-CCEC-0645-9ED3-4838E47F1CDC}" type="presParOf" srcId="{77F7567E-35F4-3D4E-BD29-C715789DF581}" destId="{F15FA1A9-DE7F-834D-BA24-B40FB8641219}" srcOrd="2" destOrd="0" presId="urn:microsoft.com/office/officeart/2005/8/layout/orgChart1"/>
    <dgm:cxn modelId="{C5C81AB3-28F6-304F-9C6F-DF883DDF38DD}" type="presParOf" srcId="{BB4C855A-0681-DA49-9842-8CEC9663BC9C}" destId="{0AA5A5BE-BAB7-9B4C-B030-B6F89090115A}" srcOrd="2" destOrd="0" presId="urn:microsoft.com/office/officeart/2005/8/layout/orgChart1"/>
    <dgm:cxn modelId="{37A40E1E-9DF7-A94D-85F3-A0D2844B90CB}" type="presParOf" srcId="{7F2546F4-A0A3-5C41-90C8-346AEA20964D}" destId="{3AA686C0-1728-B24A-8F51-46FEA913A44A}" srcOrd="1" destOrd="0" presId="urn:microsoft.com/office/officeart/2005/8/layout/orgChart1"/>
    <dgm:cxn modelId="{11A58E31-032C-9846-9637-BA3A1134EA87}" type="presParOf" srcId="{3AA686C0-1728-B24A-8F51-46FEA913A44A}" destId="{4F56757E-59B6-F348-9AA7-033361482E6F}" srcOrd="0" destOrd="0" presId="urn:microsoft.com/office/officeart/2005/8/layout/orgChart1"/>
    <dgm:cxn modelId="{F3C2C176-6EF7-0D49-B913-4B50D52A4DE7}" type="presParOf" srcId="{4F56757E-59B6-F348-9AA7-033361482E6F}" destId="{834C0AAD-71EA-074D-962E-C0035888677F}" srcOrd="0" destOrd="0" presId="urn:microsoft.com/office/officeart/2005/8/layout/orgChart1"/>
    <dgm:cxn modelId="{8B45E586-DCE6-5C47-97C0-07ED19D7DF5B}" type="presParOf" srcId="{4F56757E-59B6-F348-9AA7-033361482E6F}" destId="{D9CCF2EA-7C3B-4C4B-804F-E63BB7594C35}" srcOrd="1" destOrd="0" presId="urn:microsoft.com/office/officeart/2005/8/layout/orgChart1"/>
    <dgm:cxn modelId="{DA86D8B5-8BBB-BF4B-80CA-C0D39A36956C}" type="presParOf" srcId="{3AA686C0-1728-B24A-8F51-46FEA913A44A}" destId="{807A9BD5-077E-0346-A60E-8624FFF5B7A6}" srcOrd="1" destOrd="0" presId="urn:microsoft.com/office/officeart/2005/8/layout/orgChart1"/>
    <dgm:cxn modelId="{1C1A3C09-16CC-1F4C-9EB0-0F2CABD98D54}" type="presParOf" srcId="{3AA686C0-1728-B24A-8F51-46FEA913A44A}" destId="{0DFE5CBB-6DA1-9D45-B6CB-B8DC0776A5CF}" srcOrd="2" destOrd="0" presId="urn:microsoft.com/office/officeart/2005/8/layout/orgChart1"/>
    <dgm:cxn modelId="{3B6ABDBE-7C32-0049-8162-B76D252838FA}" type="presParOf" srcId="{7F2546F4-A0A3-5C41-90C8-346AEA20964D}" destId="{6ED18F1C-8501-0E47-A493-2BF77E46B093}" srcOrd="2" destOrd="0" presId="urn:microsoft.com/office/officeart/2005/8/layout/orgChart1"/>
    <dgm:cxn modelId="{0952FBDE-6122-B04C-A4DE-C19746648D6C}" type="presParOf" srcId="{6ED18F1C-8501-0E47-A493-2BF77E46B093}" destId="{77FBFF42-EB9E-CF4E-8494-DE099F8A2017}" srcOrd="0" destOrd="0" presId="urn:microsoft.com/office/officeart/2005/8/layout/orgChart1"/>
    <dgm:cxn modelId="{06C18E09-F36E-E14F-B434-6FCA6F0BF8E3}" type="presParOf" srcId="{77FBFF42-EB9E-CF4E-8494-DE099F8A2017}" destId="{7ABE7C77-8024-0447-B537-E60309057BC1}" srcOrd="0" destOrd="0" presId="urn:microsoft.com/office/officeart/2005/8/layout/orgChart1"/>
    <dgm:cxn modelId="{18C8B235-F048-0F4B-8DBB-5110A798C176}" type="presParOf" srcId="{77FBFF42-EB9E-CF4E-8494-DE099F8A2017}" destId="{894588F7-3536-7F44-9E22-7F15C6B4210D}" srcOrd="1" destOrd="0" presId="urn:microsoft.com/office/officeart/2005/8/layout/orgChart1"/>
    <dgm:cxn modelId="{883E42CE-1D6E-7444-AE52-EEF831D14514}" type="presParOf" srcId="{6ED18F1C-8501-0E47-A493-2BF77E46B093}" destId="{52C46B33-328D-6546-A205-2BA872A7826A}" srcOrd="1" destOrd="0" presId="urn:microsoft.com/office/officeart/2005/8/layout/orgChart1"/>
    <dgm:cxn modelId="{4524D502-BAEB-0D4A-B155-63816810B0AE}" type="presParOf" srcId="{6ED18F1C-8501-0E47-A493-2BF77E46B093}" destId="{6C0A7D55-865A-CC48-BFE6-7F696012ED3B}" srcOrd="2" destOrd="0" presId="urn:microsoft.com/office/officeart/2005/8/layout/orgChart1"/>
    <dgm:cxn modelId="{F43756BE-5DC0-F649-98AF-9D918EEA55BA}" type="presParOf" srcId="{7F2546F4-A0A3-5C41-90C8-346AEA20964D}" destId="{83CD3863-F27F-3644-948D-43E782A9DDFB}" srcOrd="3" destOrd="0" presId="urn:microsoft.com/office/officeart/2005/8/layout/orgChart1"/>
    <dgm:cxn modelId="{3671E813-E94B-0948-8D9D-AF0BBDF91E18}" type="presParOf" srcId="{83CD3863-F27F-3644-948D-43E782A9DDFB}" destId="{27F5E40A-C4B5-9245-8C53-DAAC5D866D52}" srcOrd="0" destOrd="0" presId="urn:microsoft.com/office/officeart/2005/8/layout/orgChart1"/>
    <dgm:cxn modelId="{585F78E0-6940-A048-B9B1-3CCE2302D9BE}" type="presParOf" srcId="{27F5E40A-C4B5-9245-8C53-DAAC5D866D52}" destId="{52092BA2-82F5-2841-9C78-B184BC3612D6}" srcOrd="0" destOrd="0" presId="urn:microsoft.com/office/officeart/2005/8/layout/orgChart1"/>
    <dgm:cxn modelId="{69C722FF-6894-7640-862F-34B230A6421C}" type="presParOf" srcId="{27F5E40A-C4B5-9245-8C53-DAAC5D866D52}" destId="{C662E002-C680-3C48-B876-9699A0B26E84}" srcOrd="1" destOrd="0" presId="urn:microsoft.com/office/officeart/2005/8/layout/orgChart1"/>
    <dgm:cxn modelId="{326ED445-D791-E845-BF20-B046A9746BF5}" type="presParOf" srcId="{83CD3863-F27F-3644-948D-43E782A9DDFB}" destId="{F1BAD5CF-6EFA-FB41-9A93-4024ABA7BFCD}" srcOrd="1" destOrd="0" presId="urn:microsoft.com/office/officeart/2005/8/layout/orgChart1"/>
    <dgm:cxn modelId="{41960FA6-966C-CC40-9747-6BCF14F55B3A}" type="presParOf" srcId="{83CD3863-F27F-3644-948D-43E782A9DDFB}" destId="{936B1C50-B680-7C48-9E5F-7505F29D91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409DC-DE2C-3A4F-81B7-F2FC9322E070}">
      <dsp:nvSpPr>
        <dsp:cNvPr id="0" name=""/>
        <dsp:cNvSpPr/>
      </dsp:nvSpPr>
      <dsp:spPr>
        <a:xfrm>
          <a:off x="0" y="0"/>
          <a:ext cx="678425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DBFAA8C-736B-D44F-B18D-B233D0751348}">
      <dsp:nvSpPr>
        <dsp:cNvPr id="0" name=""/>
        <dsp:cNvSpPr/>
      </dsp:nvSpPr>
      <dsp:spPr>
        <a:xfrm>
          <a:off x="0" y="0"/>
          <a:ext cx="6784259" cy="968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VE" sz="2000" kern="1200" dirty="0"/>
            <a:t>1. Historia de la Propiedad Intelectual OMC, OMPI, ADPIC, Convenio de París, ADPIC</a:t>
          </a:r>
          <a:endParaRPr lang="en-US" sz="2000" kern="1200" dirty="0"/>
        </a:p>
      </dsp:txBody>
      <dsp:txXfrm>
        <a:off x="0" y="0"/>
        <a:ext cx="6784259" cy="968771"/>
      </dsp:txXfrm>
    </dsp:sp>
    <dsp:sp modelId="{F04C17E5-3510-9C49-82B5-A367C6195556}">
      <dsp:nvSpPr>
        <dsp:cNvPr id="0" name=""/>
        <dsp:cNvSpPr/>
      </dsp:nvSpPr>
      <dsp:spPr>
        <a:xfrm>
          <a:off x="0" y="968771"/>
          <a:ext cx="6784259"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9157C97-4DF2-1243-A81A-312C55C45EB3}">
      <dsp:nvSpPr>
        <dsp:cNvPr id="0" name=""/>
        <dsp:cNvSpPr/>
      </dsp:nvSpPr>
      <dsp:spPr>
        <a:xfrm>
          <a:off x="0" y="968771"/>
          <a:ext cx="6784259" cy="968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VE" sz="2000" kern="1200" dirty="0"/>
            <a:t>2. Términos Básicos de Propiedad Intelectual: Marca, Patente, Derecho de Autor, Propiedad Industrial, Evergreening</a:t>
          </a:r>
          <a:endParaRPr lang="en-US" sz="2000" kern="1200" dirty="0"/>
        </a:p>
      </dsp:txBody>
      <dsp:txXfrm>
        <a:off x="0" y="968771"/>
        <a:ext cx="6784259" cy="968771"/>
      </dsp:txXfrm>
    </dsp:sp>
    <dsp:sp modelId="{AAB41DDD-CFBA-CC48-89BA-5670AEAA90DC}">
      <dsp:nvSpPr>
        <dsp:cNvPr id="0" name=""/>
        <dsp:cNvSpPr/>
      </dsp:nvSpPr>
      <dsp:spPr>
        <a:xfrm>
          <a:off x="0" y="1937543"/>
          <a:ext cx="6784259"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2A28EC4-DD64-C74C-BDB7-C4BE47CA2322}">
      <dsp:nvSpPr>
        <dsp:cNvPr id="0" name=""/>
        <dsp:cNvSpPr/>
      </dsp:nvSpPr>
      <dsp:spPr>
        <a:xfrm>
          <a:off x="0" y="1937543"/>
          <a:ext cx="6784259" cy="968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VE" sz="2000" kern="1200" dirty="0"/>
            <a:t>3. ADPIC, ADPIC PLUS y salvaguardas de la salud</a:t>
          </a:r>
          <a:endParaRPr lang="en-US" sz="2000" kern="1200" dirty="0"/>
        </a:p>
      </dsp:txBody>
      <dsp:txXfrm>
        <a:off x="0" y="1937543"/>
        <a:ext cx="6784259" cy="968771"/>
      </dsp:txXfrm>
    </dsp:sp>
    <dsp:sp modelId="{6B6597FD-DCD7-0346-9E38-9921D3219A89}">
      <dsp:nvSpPr>
        <dsp:cNvPr id="0" name=""/>
        <dsp:cNvSpPr/>
      </dsp:nvSpPr>
      <dsp:spPr>
        <a:xfrm>
          <a:off x="0" y="2906315"/>
          <a:ext cx="6784259"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F03F93E-A4FB-504E-A793-2CE1565F7F39}">
      <dsp:nvSpPr>
        <dsp:cNvPr id="0" name=""/>
        <dsp:cNvSpPr/>
      </dsp:nvSpPr>
      <dsp:spPr>
        <a:xfrm>
          <a:off x="0" y="2906315"/>
          <a:ext cx="6784259" cy="968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4. DPI </a:t>
          </a:r>
          <a:r>
            <a:rPr lang="en-US" sz="2000" kern="1200" dirty="0" err="1"/>
            <a:t>frente</a:t>
          </a:r>
          <a:r>
            <a:rPr lang="en-US" sz="2000" kern="1200" dirty="0"/>
            <a:t> al derecho a la </a:t>
          </a:r>
          <a:r>
            <a:rPr lang="en-US" sz="2000" kern="1200" dirty="0" err="1"/>
            <a:t>salud</a:t>
          </a:r>
          <a:r>
            <a:rPr lang="en-US" sz="2000" kern="1200" dirty="0"/>
            <a:t> y el </a:t>
          </a:r>
          <a:r>
            <a:rPr lang="en-US" sz="2000" kern="1200" dirty="0" err="1"/>
            <a:t>acceso</a:t>
          </a:r>
          <a:r>
            <a:rPr lang="en-US" sz="2000" kern="1200" dirty="0"/>
            <a:t> a </a:t>
          </a:r>
          <a:r>
            <a:rPr lang="en-US" sz="2000" kern="1200" dirty="0" err="1"/>
            <a:t>Medicamentos</a:t>
          </a:r>
          <a:r>
            <a:rPr lang="en-US" sz="2000" kern="1200" dirty="0"/>
            <a:t>, </a:t>
          </a:r>
          <a:r>
            <a:rPr lang="en-US" sz="2000" kern="1200" dirty="0" err="1"/>
            <a:t>consideraciones</a:t>
          </a:r>
          <a:r>
            <a:rPr lang="en-US" sz="2000" kern="1200" dirty="0"/>
            <a:t> </a:t>
          </a:r>
          <a:r>
            <a:rPr lang="en-US" sz="2000" kern="1200" dirty="0" err="1"/>
            <a:t>generales</a:t>
          </a:r>
          <a:endParaRPr lang="en-US" sz="2000" kern="1200" dirty="0"/>
        </a:p>
      </dsp:txBody>
      <dsp:txXfrm>
        <a:off x="0" y="2906315"/>
        <a:ext cx="6784259" cy="968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7998C-C6E5-3242-A852-0FB8B739F0A8}">
      <dsp:nvSpPr>
        <dsp:cNvPr id="0" name=""/>
        <dsp:cNvSpPr/>
      </dsp:nvSpPr>
      <dsp:spPr>
        <a:xfrm>
          <a:off x="0" y="163032"/>
          <a:ext cx="5181600" cy="5181600"/>
        </a:xfrm>
        <a:prstGeom prst="ellipse">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CONVENIO DE PARÍS 1925</a:t>
          </a:r>
        </a:p>
      </dsp:txBody>
      <dsp:txXfrm>
        <a:off x="1619250" y="422112"/>
        <a:ext cx="1943100" cy="518160"/>
      </dsp:txXfrm>
    </dsp:sp>
    <dsp:sp modelId="{A49A8347-2832-7F42-AEF3-7461AFAF07D0}">
      <dsp:nvSpPr>
        <dsp:cNvPr id="0" name=""/>
        <dsp:cNvSpPr/>
      </dsp:nvSpPr>
      <dsp:spPr>
        <a:xfrm>
          <a:off x="417336" y="897682"/>
          <a:ext cx="4404360" cy="4404360"/>
        </a:xfrm>
        <a:prstGeom prst="ellipse">
          <a:avLst/>
        </a:prstGeom>
        <a:gradFill rotWithShape="0">
          <a:gsLst>
            <a:gs pos="0">
              <a:schemeClr val="accent6">
                <a:alpha val="90000"/>
                <a:hueOff val="0"/>
                <a:satOff val="0"/>
                <a:lumOff val="0"/>
                <a:alphaOff val="-10000"/>
                <a:satMod val="103000"/>
                <a:lumMod val="102000"/>
                <a:tint val="94000"/>
              </a:schemeClr>
            </a:gs>
            <a:gs pos="50000">
              <a:schemeClr val="accent6">
                <a:alpha val="90000"/>
                <a:hueOff val="0"/>
                <a:satOff val="0"/>
                <a:lumOff val="0"/>
                <a:alphaOff val="-10000"/>
                <a:satMod val="110000"/>
                <a:lumMod val="100000"/>
                <a:shade val="100000"/>
              </a:schemeClr>
            </a:gs>
            <a:gs pos="100000">
              <a:schemeClr val="accent6">
                <a:alpha val="90000"/>
                <a:hueOff val="0"/>
                <a:satOff val="0"/>
                <a:lumOff val="0"/>
                <a:alphaOff val="-1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OMC-OMPI</a:t>
          </a:r>
        </a:p>
      </dsp:txBody>
      <dsp:txXfrm>
        <a:off x="1669826" y="1150933"/>
        <a:ext cx="1899380" cy="506501"/>
      </dsp:txXfrm>
    </dsp:sp>
    <dsp:sp modelId="{11546A67-7AA8-604E-A072-4B17F74D2B3F}">
      <dsp:nvSpPr>
        <dsp:cNvPr id="0" name=""/>
        <dsp:cNvSpPr/>
      </dsp:nvSpPr>
      <dsp:spPr>
        <a:xfrm>
          <a:off x="998204" y="1805905"/>
          <a:ext cx="3627120" cy="3627120"/>
        </a:xfrm>
        <a:prstGeom prst="ellipse">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ADPIC 1994, DECLARACION DE DOHA 2001</a:t>
          </a:r>
        </a:p>
      </dsp:txBody>
      <dsp:txXfrm>
        <a:off x="1873246" y="2056176"/>
        <a:ext cx="1877034" cy="500542"/>
      </dsp:txXfrm>
    </dsp:sp>
    <dsp:sp modelId="{BCCC20BD-3051-F640-824F-7D33330D917F}">
      <dsp:nvSpPr>
        <dsp:cNvPr id="0" name=""/>
        <dsp:cNvSpPr/>
      </dsp:nvSpPr>
      <dsp:spPr>
        <a:xfrm>
          <a:off x="1367090" y="2657784"/>
          <a:ext cx="2849880" cy="2849880"/>
        </a:xfrm>
        <a:prstGeom prst="ellipse">
          <a:avLst/>
        </a:prstGeom>
        <a:gradFill rotWithShape="0">
          <a:gsLst>
            <a:gs pos="0">
              <a:schemeClr val="accent6">
                <a:alpha val="90000"/>
                <a:hueOff val="0"/>
                <a:satOff val="0"/>
                <a:lumOff val="0"/>
                <a:alphaOff val="-30000"/>
                <a:satMod val="103000"/>
                <a:lumMod val="102000"/>
                <a:tint val="94000"/>
              </a:schemeClr>
            </a:gs>
            <a:gs pos="50000">
              <a:schemeClr val="accent6">
                <a:alpha val="90000"/>
                <a:hueOff val="0"/>
                <a:satOff val="0"/>
                <a:lumOff val="0"/>
                <a:alphaOff val="-30000"/>
                <a:satMod val="110000"/>
                <a:lumMod val="100000"/>
                <a:shade val="100000"/>
              </a:schemeClr>
            </a:gs>
            <a:gs pos="100000">
              <a:schemeClr val="accent6">
                <a:alpha val="90000"/>
                <a:hueOff val="0"/>
                <a:satOff val="0"/>
                <a:lumOff val="0"/>
                <a:alphaOff val="-3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kern="1200" dirty="0"/>
            <a:t>PCT 1978</a:t>
          </a:r>
        </a:p>
      </dsp:txBody>
      <dsp:txXfrm>
        <a:off x="2022562" y="2914274"/>
        <a:ext cx="1538935" cy="512978"/>
      </dsp:txXfrm>
    </dsp:sp>
    <dsp:sp modelId="{D54D467F-5CC8-B049-BEC5-F1254ED7AFC6}">
      <dsp:nvSpPr>
        <dsp:cNvPr id="0" name=""/>
        <dsp:cNvSpPr/>
      </dsp:nvSpPr>
      <dsp:spPr>
        <a:xfrm>
          <a:off x="670426" y="3271992"/>
          <a:ext cx="3840747" cy="2072640"/>
        </a:xfrm>
        <a:prstGeom prst="ellipse">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2889250">
            <a:lnSpc>
              <a:spcPct val="90000"/>
            </a:lnSpc>
            <a:spcBef>
              <a:spcPct val="0"/>
            </a:spcBef>
            <a:spcAft>
              <a:spcPct val="35000"/>
            </a:spcAft>
            <a:buNone/>
          </a:pPr>
          <a:r>
            <a:rPr lang="es-ES" kern="1200" dirty="0"/>
            <a:t>TLC</a:t>
          </a:r>
        </a:p>
        <a:p>
          <a:pPr marL="0" lvl="0" indent="0" algn="ctr" defTabSz="2889250">
            <a:lnSpc>
              <a:spcPct val="90000"/>
            </a:lnSpc>
            <a:spcBef>
              <a:spcPct val="0"/>
            </a:spcBef>
            <a:spcAft>
              <a:spcPct val="35000"/>
            </a:spcAft>
            <a:buNone/>
          </a:pPr>
          <a:r>
            <a:rPr lang="es-ES" kern="1200" dirty="0"/>
            <a:t>Bloque Constitucionalidad</a:t>
          </a:r>
        </a:p>
        <a:p>
          <a:pPr marL="0" lvl="0" indent="0" algn="ctr" defTabSz="2889250">
            <a:lnSpc>
              <a:spcPct val="90000"/>
            </a:lnSpc>
            <a:spcBef>
              <a:spcPct val="0"/>
            </a:spcBef>
            <a:spcAft>
              <a:spcPct val="35000"/>
            </a:spcAft>
            <a:buNone/>
          </a:pPr>
          <a:r>
            <a:rPr lang="es-ES" kern="1200" dirty="0">
              <a:ea typeface="Calibri"/>
              <a:cs typeface="Calibri"/>
              <a:sym typeface="Calibri"/>
            </a:rPr>
            <a:t>Ley de Propiedad Industrial </a:t>
          </a:r>
          <a:endParaRPr lang="es-ES" kern="1200" dirty="0"/>
        </a:p>
        <a:p>
          <a:pPr marL="0" lvl="0" indent="0" algn="ctr" defTabSz="2889250">
            <a:lnSpc>
              <a:spcPct val="90000"/>
            </a:lnSpc>
            <a:spcBef>
              <a:spcPct val="0"/>
            </a:spcBef>
            <a:spcAft>
              <a:spcPct val="35000"/>
            </a:spcAft>
            <a:buNone/>
          </a:pPr>
          <a:endParaRPr lang="es-ES" sz="1400" kern="1200" dirty="0"/>
        </a:p>
      </dsp:txBody>
      <dsp:txXfrm>
        <a:off x="1232890" y="3790152"/>
        <a:ext cx="2715818" cy="1036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471CD-D156-4199-BE8E-828DF399C749}">
      <dsp:nvSpPr>
        <dsp:cNvPr id="0" name=""/>
        <dsp:cNvSpPr/>
      </dsp:nvSpPr>
      <dsp:spPr>
        <a:xfrm>
          <a:off x="997750" y="648"/>
          <a:ext cx="1011146" cy="10111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5659CD-A5DC-41F1-8462-9323F095BC72}">
      <dsp:nvSpPr>
        <dsp:cNvPr id="0" name=""/>
        <dsp:cNvSpPr/>
      </dsp:nvSpPr>
      <dsp:spPr>
        <a:xfrm>
          <a:off x="1213240" y="216138"/>
          <a:ext cx="580166" cy="58016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D12205-897D-4AEF-8181-74E6B6C83F74}">
      <dsp:nvSpPr>
        <dsp:cNvPr id="0" name=""/>
        <dsp:cNvSpPr/>
      </dsp:nvSpPr>
      <dsp:spPr>
        <a:xfrm>
          <a:off x="674514" y="1326741"/>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PE" sz="1100" b="1" kern="1200"/>
            <a:t>La Declaración Universal de Derechos Humanos</a:t>
          </a:r>
          <a:endParaRPr lang="en-US" sz="1100" kern="1200"/>
        </a:p>
      </dsp:txBody>
      <dsp:txXfrm>
        <a:off x="674514" y="1326741"/>
        <a:ext cx="1657617" cy="663046"/>
      </dsp:txXfrm>
    </dsp:sp>
    <dsp:sp modelId="{8523D1A1-4374-4AE9-A7F9-0967487FDF35}">
      <dsp:nvSpPr>
        <dsp:cNvPr id="0" name=""/>
        <dsp:cNvSpPr/>
      </dsp:nvSpPr>
      <dsp:spPr>
        <a:xfrm>
          <a:off x="2945450" y="648"/>
          <a:ext cx="1011146" cy="10111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27E3C-7B8B-4A3F-B4DF-BCC8E64AA0B1}">
      <dsp:nvSpPr>
        <dsp:cNvPr id="0" name=""/>
        <dsp:cNvSpPr/>
      </dsp:nvSpPr>
      <dsp:spPr>
        <a:xfrm>
          <a:off x="3160940" y="216138"/>
          <a:ext cx="580166" cy="58016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41ED82-B291-4A88-9B8B-5B9A7AD458C2}">
      <dsp:nvSpPr>
        <dsp:cNvPr id="0" name=""/>
        <dsp:cNvSpPr/>
      </dsp:nvSpPr>
      <dsp:spPr>
        <a:xfrm>
          <a:off x="2622214" y="1326741"/>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PE" sz="1100" b="1" kern="1200"/>
            <a:t>El Pacto Internacional de Derechos Económicos, Sociales y Culturales</a:t>
          </a:r>
          <a:endParaRPr lang="en-US" sz="1100" kern="1200"/>
        </a:p>
      </dsp:txBody>
      <dsp:txXfrm>
        <a:off x="2622214" y="1326741"/>
        <a:ext cx="1657617" cy="663046"/>
      </dsp:txXfrm>
    </dsp:sp>
    <dsp:sp modelId="{FC7405B7-DDCE-481B-B250-CE417B2BC7DA}">
      <dsp:nvSpPr>
        <dsp:cNvPr id="0" name=""/>
        <dsp:cNvSpPr/>
      </dsp:nvSpPr>
      <dsp:spPr>
        <a:xfrm>
          <a:off x="4893150" y="648"/>
          <a:ext cx="1011146" cy="10111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915B04-2696-404D-BEA1-67863304D45E}">
      <dsp:nvSpPr>
        <dsp:cNvPr id="0" name=""/>
        <dsp:cNvSpPr/>
      </dsp:nvSpPr>
      <dsp:spPr>
        <a:xfrm>
          <a:off x="5108640" y="216138"/>
          <a:ext cx="580166" cy="58016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DAB91C-5DCA-4AA6-8750-7A96F30A6C2C}">
      <dsp:nvSpPr>
        <dsp:cNvPr id="0" name=""/>
        <dsp:cNvSpPr/>
      </dsp:nvSpPr>
      <dsp:spPr>
        <a:xfrm>
          <a:off x="4569915" y="1326741"/>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PE" sz="1100" b="1" kern="1200"/>
            <a:t>Declaración Americana de los Derechos y Deberes del Hombre</a:t>
          </a:r>
          <a:endParaRPr lang="en-US" sz="1100" kern="1200"/>
        </a:p>
      </dsp:txBody>
      <dsp:txXfrm>
        <a:off x="4569915" y="1326741"/>
        <a:ext cx="1657617" cy="663046"/>
      </dsp:txXfrm>
    </dsp:sp>
    <dsp:sp modelId="{9FBADCFA-F8B7-4E14-BB77-E9F8D7F97675}">
      <dsp:nvSpPr>
        <dsp:cNvPr id="0" name=""/>
        <dsp:cNvSpPr/>
      </dsp:nvSpPr>
      <dsp:spPr>
        <a:xfrm>
          <a:off x="2945450" y="2404193"/>
          <a:ext cx="1011146" cy="10111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493F0-3DEC-465A-9CE1-D04A89F6F337}">
      <dsp:nvSpPr>
        <dsp:cNvPr id="0" name=""/>
        <dsp:cNvSpPr/>
      </dsp:nvSpPr>
      <dsp:spPr>
        <a:xfrm>
          <a:off x="3160940" y="2619683"/>
          <a:ext cx="580166" cy="580166"/>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A83389-E486-4EDF-979A-7BD779352EB2}">
      <dsp:nvSpPr>
        <dsp:cNvPr id="0" name=""/>
        <dsp:cNvSpPr/>
      </dsp:nvSpPr>
      <dsp:spPr>
        <a:xfrm>
          <a:off x="2622214" y="3730286"/>
          <a:ext cx="1657617" cy="66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PE" sz="1100" b="1" kern="1200"/>
            <a:t>Convención Americana sobre los Derechos Humanos</a:t>
          </a:r>
          <a:endParaRPr lang="en-US" sz="1100" kern="1200"/>
        </a:p>
      </dsp:txBody>
      <dsp:txXfrm>
        <a:off x="2622214" y="3730286"/>
        <a:ext cx="1657617" cy="663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20C26-3679-5B4F-8803-7F35BEF7AB83}">
      <dsp:nvSpPr>
        <dsp:cNvPr id="0" name=""/>
        <dsp:cNvSpPr/>
      </dsp:nvSpPr>
      <dsp:spPr>
        <a:xfrm>
          <a:off x="574" y="191009"/>
          <a:ext cx="2016708" cy="382866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4DEAF47-73B4-B743-9FA3-8E81643B9D2B}">
      <dsp:nvSpPr>
        <dsp:cNvPr id="0" name=""/>
        <dsp:cNvSpPr/>
      </dsp:nvSpPr>
      <dsp:spPr>
        <a:xfrm>
          <a:off x="224653" y="403884"/>
          <a:ext cx="2016708" cy="38286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_tradnl" sz="1800" kern="1200" dirty="0"/>
            <a:t>La denominada práctica del reverdecimiento </a:t>
          </a:r>
          <a:r>
            <a:rPr lang="es-CO" sz="1800" kern="1200" dirty="0"/>
            <a:t>busca extender el periodo de exclusividad de los productos patentados, mediante el otorgamiento de patentes a cambios menores en productos ya conocidos. </a:t>
          </a:r>
          <a:endParaRPr lang="en-US" sz="1800" kern="1200" dirty="0"/>
        </a:p>
      </dsp:txBody>
      <dsp:txXfrm>
        <a:off x="283720" y="462951"/>
        <a:ext cx="1898574" cy="3710531"/>
      </dsp:txXfrm>
    </dsp:sp>
    <dsp:sp modelId="{B8D7DDC8-0F84-F94E-B85C-895D17EF8A5E}">
      <dsp:nvSpPr>
        <dsp:cNvPr id="0" name=""/>
        <dsp:cNvSpPr/>
      </dsp:nvSpPr>
      <dsp:spPr>
        <a:xfrm>
          <a:off x="2465440" y="191009"/>
          <a:ext cx="2016708" cy="378882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726538-D2E0-F147-8696-5D6BAD8A4EA1}">
      <dsp:nvSpPr>
        <dsp:cNvPr id="0" name=""/>
        <dsp:cNvSpPr/>
      </dsp:nvSpPr>
      <dsp:spPr>
        <a:xfrm>
          <a:off x="2689519" y="403884"/>
          <a:ext cx="2016708" cy="378882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t>Trae como consecuencia la prolongación de monopolios que mantienen alto el precio de los medicamentos lo que impide un adecuado manejo de los recursos del sistema de salud.</a:t>
          </a:r>
        </a:p>
        <a:p>
          <a:pPr marL="0" lvl="0" indent="0" algn="ctr" defTabSz="800100">
            <a:lnSpc>
              <a:spcPct val="90000"/>
            </a:lnSpc>
            <a:spcBef>
              <a:spcPct val="0"/>
            </a:spcBef>
            <a:spcAft>
              <a:spcPct val="35000"/>
            </a:spcAft>
            <a:buNone/>
          </a:pPr>
          <a:r>
            <a:rPr lang="es-CO" sz="1800" kern="1200" dirty="0"/>
            <a:t>Ritonavir: más de 800 patentes</a:t>
          </a:r>
          <a:endParaRPr lang="en-US" sz="1800" kern="1200" dirty="0"/>
        </a:p>
      </dsp:txBody>
      <dsp:txXfrm>
        <a:off x="2748586" y="462951"/>
        <a:ext cx="1898574" cy="36706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78910-B5B7-FF47-AC0D-7B2CCD2C1D90}">
      <dsp:nvSpPr>
        <dsp:cNvPr id="0" name=""/>
        <dsp:cNvSpPr/>
      </dsp:nvSpPr>
      <dsp:spPr>
        <a:xfrm>
          <a:off x="0" y="0"/>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A94B0-2600-4B48-89C0-F009B17AB5BE}">
      <dsp:nvSpPr>
        <dsp:cNvPr id="0" name=""/>
        <dsp:cNvSpPr/>
      </dsp:nvSpPr>
      <dsp:spPr>
        <a:xfrm>
          <a:off x="0" y="0"/>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s-VE" sz="2800" b="1" kern="1200" dirty="0"/>
        </a:p>
        <a:p>
          <a:pPr marL="0" lvl="0" indent="0" algn="l" defTabSz="1244600">
            <a:lnSpc>
              <a:spcPct val="90000"/>
            </a:lnSpc>
            <a:spcBef>
              <a:spcPct val="0"/>
            </a:spcBef>
            <a:spcAft>
              <a:spcPct val="35000"/>
            </a:spcAft>
            <a:buNone/>
          </a:pPr>
          <a:r>
            <a:rPr lang="es-VE" sz="2800" b="1" kern="1200" dirty="0"/>
            <a:t>Secreto comercial </a:t>
          </a:r>
          <a:endParaRPr lang="en-US" sz="2800" kern="1200" dirty="0"/>
        </a:p>
      </dsp:txBody>
      <dsp:txXfrm>
        <a:off x="0" y="0"/>
        <a:ext cx="6735443" cy="1391150"/>
      </dsp:txXfrm>
    </dsp:sp>
    <dsp:sp modelId="{7BB37EEC-4C3C-E64D-9703-7286BBA13F30}">
      <dsp:nvSpPr>
        <dsp:cNvPr id="0" name=""/>
        <dsp:cNvSpPr/>
      </dsp:nvSpPr>
      <dsp:spPr>
        <a:xfrm>
          <a:off x="0" y="1391150"/>
          <a:ext cx="673544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9328C8-7FCC-CB41-AA0C-E86571BEFF7F}">
      <dsp:nvSpPr>
        <dsp:cNvPr id="0" name=""/>
        <dsp:cNvSpPr/>
      </dsp:nvSpPr>
      <dsp:spPr>
        <a:xfrm>
          <a:off x="0" y="1391150"/>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VE" sz="2800" kern="1200"/>
            <a:t>Información confidencial privada que ha sido objeto de medidas razonables para mantenerla en reserva.</a:t>
          </a:r>
          <a:endParaRPr lang="en-US" sz="2800" kern="1200"/>
        </a:p>
      </dsp:txBody>
      <dsp:txXfrm>
        <a:off x="0" y="1391150"/>
        <a:ext cx="6735443" cy="1391150"/>
      </dsp:txXfrm>
    </dsp:sp>
    <dsp:sp modelId="{33F7C8C8-B685-084A-A69E-56DD27419F58}">
      <dsp:nvSpPr>
        <dsp:cNvPr id="0" name=""/>
        <dsp:cNvSpPr/>
      </dsp:nvSpPr>
      <dsp:spPr>
        <a:xfrm>
          <a:off x="0" y="2782301"/>
          <a:ext cx="67354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E7468-4A53-6C4C-8CC9-B73595184D5C}">
      <dsp:nvSpPr>
        <dsp:cNvPr id="0" name=""/>
        <dsp:cNvSpPr/>
      </dsp:nvSpPr>
      <dsp:spPr>
        <a:xfrm>
          <a:off x="0" y="2782301"/>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s-VE" sz="2800" b="1" kern="1200" dirty="0"/>
        </a:p>
        <a:p>
          <a:pPr marL="0" lvl="0" indent="0" algn="l" defTabSz="1244600">
            <a:lnSpc>
              <a:spcPct val="90000"/>
            </a:lnSpc>
            <a:spcBef>
              <a:spcPct val="0"/>
            </a:spcBef>
            <a:spcAft>
              <a:spcPct val="35000"/>
            </a:spcAft>
            <a:buNone/>
          </a:pPr>
          <a:r>
            <a:rPr lang="es-VE" sz="2800" b="1" kern="1200" dirty="0"/>
            <a:t>Contratos Privados </a:t>
          </a:r>
          <a:endParaRPr lang="en-US" sz="2800" kern="1200" dirty="0"/>
        </a:p>
      </dsp:txBody>
      <dsp:txXfrm>
        <a:off x="0" y="2782301"/>
        <a:ext cx="6735443" cy="1391150"/>
      </dsp:txXfrm>
    </dsp:sp>
    <dsp:sp modelId="{CF568074-A215-7F48-A41D-1FB764B8FA65}">
      <dsp:nvSpPr>
        <dsp:cNvPr id="0" name=""/>
        <dsp:cNvSpPr/>
      </dsp:nvSpPr>
      <dsp:spPr>
        <a:xfrm>
          <a:off x="0" y="4173451"/>
          <a:ext cx="673544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7E2B9-8E5F-834B-9742-4E713204DDE5}">
      <dsp:nvSpPr>
        <dsp:cNvPr id="0" name=""/>
        <dsp:cNvSpPr/>
      </dsp:nvSpPr>
      <dsp:spPr>
        <a:xfrm>
          <a:off x="0" y="4173451"/>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VE" sz="2800" kern="1200"/>
            <a:t>Su alcance puede ser mayor que el de las normas de propiedad intelectual.</a:t>
          </a:r>
          <a:endParaRPr lang="en-US" sz="2800" kern="1200"/>
        </a:p>
      </dsp:txBody>
      <dsp:txXfrm>
        <a:off x="0" y="4173451"/>
        <a:ext cx="6735443" cy="13911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5D00A-E5B4-8F41-9B4C-7168736CF8F8}">
      <dsp:nvSpPr>
        <dsp:cNvPr id="0" name=""/>
        <dsp:cNvSpPr/>
      </dsp:nvSpPr>
      <dsp:spPr>
        <a:xfrm>
          <a:off x="2205179" y="1930"/>
          <a:ext cx="2480827" cy="8442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VE" sz="2400" b="1" kern="1200" dirty="0"/>
            <a:t>Criterios de Patentabilidad</a:t>
          </a:r>
          <a:endParaRPr lang="es-ES" sz="2400" kern="1200" dirty="0"/>
        </a:p>
      </dsp:txBody>
      <dsp:txXfrm>
        <a:off x="2246392" y="43143"/>
        <a:ext cx="2398401" cy="761827"/>
      </dsp:txXfrm>
    </dsp:sp>
    <dsp:sp modelId="{97922E6A-E5B6-B842-9681-AE72CE472B45}">
      <dsp:nvSpPr>
        <dsp:cNvPr id="0" name=""/>
        <dsp:cNvSpPr/>
      </dsp:nvSpPr>
      <dsp:spPr>
        <a:xfrm>
          <a:off x="2205179" y="888397"/>
          <a:ext cx="2480827" cy="84425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VE" sz="2400" b="1" kern="1200" dirty="0"/>
            <a:t>Excepción Bolar</a:t>
          </a:r>
          <a:endParaRPr lang="es-ES" sz="2400" kern="1200" dirty="0"/>
        </a:p>
      </dsp:txBody>
      <dsp:txXfrm>
        <a:off x="2246392" y="929610"/>
        <a:ext cx="2398401" cy="761827"/>
      </dsp:txXfrm>
    </dsp:sp>
    <dsp:sp modelId="{41545DA2-5D37-B541-B071-5B1F64A4BD45}">
      <dsp:nvSpPr>
        <dsp:cNvPr id="0" name=""/>
        <dsp:cNvSpPr/>
      </dsp:nvSpPr>
      <dsp:spPr>
        <a:xfrm>
          <a:off x="2205179" y="1774864"/>
          <a:ext cx="2480827" cy="84425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VE" sz="2400" b="1" kern="1200" dirty="0"/>
            <a:t>Importaciones Paralelas</a:t>
          </a:r>
          <a:endParaRPr lang="es-ES" sz="2400" kern="1200" dirty="0"/>
        </a:p>
      </dsp:txBody>
      <dsp:txXfrm>
        <a:off x="2246392" y="1816077"/>
        <a:ext cx="2398401" cy="761827"/>
      </dsp:txXfrm>
    </dsp:sp>
    <dsp:sp modelId="{6A8E2DBC-5CF1-B24E-A5C6-26E1C375A437}">
      <dsp:nvSpPr>
        <dsp:cNvPr id="0" name=""/>
        <dsp:cNvSpPr/>
      </dsp:nvSpPr>
      <dsp:spPr>
        <a:xfrm>
          <a:off x="2205179" y="2661330"/>
          <a:ext cx="2480827" cy="84425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VE" sz="2400" b="1" kern="1200" dirty="0"/>
            <a:t>Licencias Voluntarias</a:t>
          </a:r>
          <a:endParaRPr lang="es-ES" sz="2400" kern="1200" dirty="0"/>
        </a:p>
      </dsp:txBody>
      <dsp:txXfrm>
        <a:off x="2246392" y="2702543"/>
        <a:ext cx="2398401" cy="761827"/>
      </dsp:txXfrm>
    </dsp:sp>
    <dsp:sp modelId="{0F61A00C-2138-224C-BBFB-1116B6D07F15}">
      <dsp:nvSpPr>
        <dsp:cNvPr id="0" name=""/>
        <dsp:cNvSpPr/>
      </dsp:nvSpPr>
      <dsp:spPr>
        <a:xfrm>
          <a:off x="2205179" y="3547797"/>
          <a:ext cx="2480827" cy="844253"/>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VE" sz="2400" b="1" kern="1200" dirty="0"/>
            <a:t>Licencias Obligatorias</a:t>
          </a:r>
        </a:p>
      </dsp:txBody>
      <dsp:txXfrm>
        <a:off x="2246392" y="3589010"/>
        <a:ext cx="2398401" cy="7618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A1DA3-225D-BA49-B33E-5E5F01872D2E}">
      <dsp:nvSpPr>
        <dsp:cNvPr id="0" name=""/>
        <dsp:cNvSpPr/>
      </dsp:nvSpPr>
      <dsp:spPr>
        <a:xfrm>
          <a:off x="5163296" y="2744895"/>
          <a:ext cx="649898" cy="1995517"/>
        </a:xfrm>
        <a:custGeom>
          <a:avLst/>
          <a:gdLst/>
          <a:ahLst/>
          <a:cxnLst/>
          <a:rect l="0" t="0" r="0" b="0"/>
          <a:pathLst>
            <a:path>
              <a:moveTo>
                <a:pt x="0" y="0"/>
              </a:moveTo>
              <a:lnTo>
                <a:pt x="0" y="1995517"/>
              </a:lnTo>
              <a:lnTo>
                <a:pt x="649898" y="1995517"/>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E90317-7BF8-7441-928F-6C5C19EDEB7D}">
      <dsp:nvSpPr>
        <dsp:cNvPr id="0" name=""/>
        <dsp:cNvSpPr/>
      </dsp:nvSpPr>
      <dsp:spPr>
        <a:xfrm>
          <a:off x="5163296" y="2744895"/>
          <a:ext cx="553226" cy="1194628"/>
        </a:xfrm>
        <a:custGeom>
          <a:avLst/>
          <a:gdLst/>
          <a:ahLst/>
          <a:cxnLst/>
          <a:rect l="0" t="0" r="0" b="0"/>
          <a:pathLst>
            <a:path>
              <a:moveTo>
                <a:pt x="0" y="0"/>
              </a:moveTo>
              <a:lnTo>
                <a:pt x="0" y="1194628"/>
              </a:lnTo>
              <a:lnTo>
                <a:pt x="553226" y="1194628"/>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507EE9C-F994-2E43-BB9B-EF71EBBC9865}">
      <dsp:nvSpPr>
        <dsp:cNvPr id="0" name=""/>
        <dsp:cNvSpPr/>
      </dsp:nvSpPr>
      <dsp:spPr>
        <a:xfrm>
          <a:off x="5163296" y="2744895"/>
          <a:ext cx="486088" cy="494869"/>
        </a:xfrm>
        <a:custGeom>
          <a:avLst/>
          <a:gdLst/>
          <a:ahLst/>
          <a:cxnLst/>
          <a:rect l="0" t="0" r="0" b="0"/>
          <a:pathLst>
            <a:path>
              <a:moveTo>
                <a:pt x="0" y="0"/>
              </a:moveTo>
              <a:lnTo>
                <a:pt x="0" y="494869"/>
              </a:lnTo>
              <a:lnTo>
                <a:pt x="486088" y="494869"/>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2B5183-C402-6A49-9921-5CD09F538579}">
      <dsp:nvSpPr>
        <dsp:cNvPr id="0" name=""/>
        <dsp:cNvSpPr/>
      </dsp:nvSpPr>
      <dsp:spPr>
        <a:xfrm>
          <a:off x="4430270" y="1112469"/>
          <a:ext cx="2154771" cy="495238"/>
        </a:xfrm>
        <a:custGeom>
          <a:avLst/>
          <a:gdLst/>
          <a:ahLst/>
          <a:cxnLst/>
          <a:rect l="0" t="0" r="0" b="0"/>
          <a:pathLst>
            <a:path>
              <a:moveTo>
                <a:pt x="0" y="0"/>
              </a:moveTo>
              <a:lnTo>
                <a:pt x="0" y="386045"/>
              </a:lnTo>
              <a:lnTo>
                <a:pt x="2154771" y="386045"/>
              </a:lnTo>
              <a:lnTo>
                <a:pt x="2154771" y="495238"/>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9774847-E9D0-9B47-B9B6-36389A017454}">
      <dsp:nvSpPr>
        <dsp:cNvPr id="0" name=""/>
        <dsp:cNvSpPr/>
      </dsp:nvSpPr>
      <dsp:spPr>
        <a:xfrm>
          <a:off x="315575" y="2829255"/>
          <a:ext cx="474466" cy="2364685"/>
        </a:xfrm>
        <a:custGeom>
          <a:avLst/>
          <a:gdLst/>
          <a:ahLst/>
          <a:cxnLst/>
          <a:rect l="0" t="0" r="0" b="0"/>
          <a:pathLst>
            <a:path>
              <a:moveTo>
                <a:pt x="0" y="0"/>
              </a:moveTo>
              <a:lnTo>
                <a:pt x="0" y="2364685"/>
              </a:lnTo>
              <a:lnTo>
                <a:pt x="474466" y="2364685"/>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C3D8B7F-24D0-FE42-A458-536A4A0B9321}">
      <dsp:nvSpPr>
        <dsp:cNvPr id="0" name=""/>
        <dsp:cNvSpPr/>
      </dsp:nvSpPr>
      <dsp:spPr>
        <a:xfrm>
          <a:off x="315575" y="2829255"/>
          <a:ext cx="474466" cy="1292389"/>
        </a:xfrm>
        <a:custGeom>
          <a:avLst/>
          <a:gdLst/>
          <a:ahLst/>
          <a:cxnLst/>
          <a:rect l="0" t="0" r="0" b="0"/>
          <a:pathLst>
            <a:path>
              <a:moveTo>
                <a:pt x="0" y="0"/>
              </a:moveTo>
              <a:lnTo>
                <a:pt x="0" y="1292389"/>
              </a:lnTo>
              <a:lnTo>
                <a:pt x="474466" y="1292389"/>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DA0DC2-103F-DA4B-8FB2-6E24E1F79159}">
      <dsp:nvSpPr>
        <dsp:cNvPr id="0" name=""/>
        <dsp:cNvSpPr/>
      </dsp:nvSpPr>
      <dsp:spPr>
        <a:xfrm>
          <a:off x="315575" y="2829255"/>
          <a:ext cx="474466" cy="469583"/>
        </a:xfrm>
        <a:custGeom>
          <a:avLst/>
          <a:gdLst/>
          <a:ahLst/>
          <a:cxnLst/>
          <a:rect l="0" t="0" r="0" b="0"/>
          <a:pathLst>
            <a:path>
              <a:moveTo>
                <a:pt x="0" y="0"/>
              </a:moveTo>
              <a:lnTo>
                <a:pt x="0" y="469583"/>
              </a:lnTo>
              <a:lnTo>
                <a:pt x="474466" y="469583"/>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5A28A4-67C0-C04D-BB1B-DFAE4E8BB6A4}">
      <dsp:nvSpPr>
        <dsp:cNvPr id="0" name=""/>
        <dsp:cNvSpPr/>
      </dsp:nvSpPr>
      <dsp:spPr>
        <a:xfrm>
          <a:off x="1577876" y="1112469"/>
          <a:ext cx="2852393" cy="474206"/>
        </a:xfrm>
        <a:custGeom>
          <a:avLst/>
          <a:gdLst/>
          <a:ahLst/>
          <a:cxnLst/>
          <a:rect l="0" t="0" r="0" b="0"/>
          <a:pathLst>
            <a:path>
              <a:moveTo>
                <a:pt x="2852393" y="0"/>
              </a:moveTo>
              <a:lnTo>
                <a:pt x="2852393" y="365012"/>
              </a:lnTo>
              <a:lnTo>
                <a:pt x="0" y="365012"/>
              </a:lnTo>
              <a:lnTo>
                <a:pt x="0" y="474206"/>
              </a:lnTo>
            </a:path>
          </a:pathLst>
        </a:custGeom>
        <a:noFill/>
        <a:ln w="1270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C02646-3CC3-5942-BE8F-209F7270A399}">
      <dsp:nvSpPr>
        <dsp:cNvPr id="0" name=""/>
        <dsp:cNvSpPr/>
      </dsp:nvSpPr>
      <dsp:spPr>
        <a:xfrm>
          <a:off x="3205447" y="371612"/>
          <a:ext cx="2449645" cy="740856"/>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Norma Sustantiva</a:t>
          </a:r>
        </a:p>
      </dsp:txBody>
      <dsp:txXfrm>
        <a:off x="3205447" y="371612"/>
        <a:ext cx="2449645" cy="740856"/>
      </dsp:txXfrm>
    </dsp:sp>
    <dsp:sp modelId="{C023B396-2384-3040-9E62-2DE2B12706FD}">
      <dsp:nvSpPr>
        <dsp:cNvPr id="0" name=""/>
        <dsp:cNvSpPr/>
      </dsp:nvSpPr>
      <dsp:spPr>
        <a:xfrm>
          <a:off x="0" y="1586675"/>
          <a:ext cx="3155752" cy="1242579"/>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OMC, OMPI, ACUERDOS BILATERALES PROTECCIÓN DE DPI, DERECHOS COMERCIALES Y PRIVADOS</a:t>
          </a:r>
        </a:p>
      </dsp:txBody>
      <dsp:txXfrm>
        <a:off x="0" y="1586675"/>
        <a:ext cx="3155752" cy="1242579"/>
      </dsp:txXfrm>
    </dsp:sp>
    <dsp:sp modelId="{A79DAA93-E8EC-6C4A-BE03-A855EE9389A8}">
      <dsp:nvSpPr>
        <dsp:cNvPr id="0" name=""/>
        <dsp:cNvSpPr/>
      </dsp:nvSpPr>
      <dsp:spPr>
        <a:xfrm>
          <a:off x="790041" y="3038854"/>
          <a:ext cx="2842544" cy="51996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Influencia Industria Farmacéutica</a:t>
          </a:r>
        </a:p>
      </dsp:txBody>
      <dsp:txXfrm>
        <a:off x="790041" y="3038854"/>
        <a:ext cx="2842544" cy="519968"/>
      </dsp:txXfrm>
    </dsp:sp>
    <dsp:sp modelId="{0883CBEE-5729-AB49-BEEA-39C6654C9490}">
      <dsp:nvSpPr>
        <dsp:cNvPr id="0" name=""/>
        <dsp:cNvSpPr/>
      </dsp:nvSpPr>
      <dsp:spPr>
        <a:xfrm>
          <a:off x="790041" y="3777210"/>
          <a:ext cx="2852496" cy="688870"/>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Protección DPI. </a:t>
          </a:r>
        </a:p>
        <a:p>
          <a:pPr marL="0" lvl="0" indent="0" algn="ctr" defTabSz="800100">
            <a:lnSpc>
              <a:spcPct val="90000"/>
            </a:lnSpc>
            <a:spcBef>
              <a:spcPct val="0"/>
            </a:spcBef>
            <a:spcAft>
              <a:spcPct val="35000"/>
            </a:spcAft>
            <a:buNone/>
          </a:pPr>
          <a:r>
            <a:rPr lang="es-ES" sz="1800" kern="1200" dirty="0"/>
            <a:t>Garante internacional</a:t>
          </a:r>
        </a:p>
      </dsp:txBody>
      <dsp:txXfrm>
        <a:off x="790041" y="3777210"/>
        <a:ext cx="2852496" cy="688870"/>
      </dsp:txXfrm>
    </dsp:sp>
    <dsp:sp modelId="{58FF311C-00A1-AA46-B7CE-F29BE83AB1AA}">
      <dsp:nvSpPr>
        <dsp:cNvPr id="0" name=""/>
        <dsp:cNvSpPr/>
      </dsp:nvSpPr>
      <dsp:spPr>
        <a:xfrm>
          <a:off x="790041" y="4684467"/>
          <a:ext cx="2829721" cy="1018946"/>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Fuerza vinculante internacional/ Sistema solución de diferencias de la OMC</a:t>
          </a:r>
        </a:p>
      </dsp:txBody>
      <dsp:txXfrm>
        <a:off x="790041" y="4684467"/>
        <a:ext cx="2829721" cy="1018946"/>
      </dsp:txXfrm>
    </dsp:sp>
    <dsp:sp modelId="{C2179292-F400-5A4F-9F63-937300D7EB4A}">
      <dsp:nvSpPr>
        <dsp:cNvPr id="0" name=""/>
        <dsp:cNvSpPr/>
      </dsp:nvSpPr>
      <dsp:spPr>
        <a:xfrm>
          <a:off x="4807860" y="1607708"/>
          <a:ext cx="3554360" cy="1137187"/>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OMS,ONU, OPS PROTECCIÓN DE DERECHOS HUMANOS DERECHO A LA SALUD (MEDICAMENTOS), INFORMACION VIDA</a:t>
          </a:r>
        </a:p>
      </dsp:txBody>
      <dsp:txXfrm>
        <a:off x="4807860" y="1607708"/>
        <a:ext cx="3554360" cy="1137187"/>
      </dsp:txXfrm>
    </dsp:sp>
    <dsp:sp modelId="{132C631F-2F4E-7E46-BA4F-67DB514C9451}">
      <dsp:nvSpPr>
        <dsp:cNvPr id="0" name=""/>
        <dsp:cNvSpPr/>
      </dsp:nvSpPr>
      <dsp:spPr>
        <a:xfrm>
          <a:off x="5649384" y="2979780"/>
          <a:ext cx="2816868" cy="51996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Promovidos por la Sociedad civil</a:t>
          </a:r>
        </a:p>
      </dsp:txBody>
      <dsp:txXfrm>
        <a:off x="5649384" y="2979780"/>
        <a:ext cx="2816868" cy="519968"/>
      </dsp:txXfrm>
    </dsp:sp>
    <dsp:sp modelId="{7C88DFE7-5449-9241-8097-1917490A99F2}">
      <dsp:nvSpPr>
        <dsp:cNvPr id="0" name=""/>
        <dsp:cNvSpPr/>
      </dsp:nvSpPr>
      <dsp:spPr>
        <a:xfrm>
          <a:off x="5716523" y="3679539"/>
          <a:ext cx="2749729" cy="51996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Fuerza Vinculante y Ejecutiva Limitada</a:t>
          </a:r>
        </a:p>
      </dsp:txBody>
      <dsp:txXfrm>
        <a:off x="5716523" y="3679539"/>
        <a:ext cx="2749729" cy="519968"/>
      </dsp:txXfrm>
    </dsp:sp>
    <dsp:sp modelId="{39DED94B-7BBF-694F-AF26-44CF6A3EC2F9}">
      <dsp:nvSpPr>
        <dsp:cNvPr id="0" name=""/>
        <dsp:cNvSpPr/>
      </dsp:nvSpPr>
      <dsp:spPr>
        <a:xfrm>
          <a:off x="5813195" y="4363854"/>
          <a:ext cx="2653057" cy="753117"/>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t>Protección de derechos a nivel nacional</a:t>
          </a:r>
        </a:p>
      </dsp:txBody>
      <dsp:txXfrm>
        <a:off x="5813195" y="4363854"/>
        <a:ext cx="2653057" cy="753117"/>
      </dsp:txXfrm>
    </dsp:sp>
    <dsp:sp modelId="{834C0AAD-71EA-074D-962E-C0035888677F}">
      <dsp:nvSpPr>
        <dsp:cNvPr id="0" name=""/>
        <dsp:cNvSpPr/>
      </dsp:nvSpPr>
      <dsp:spPr>
        <a:xfrm>
          <a:off x="6525125" y="442614"/>
          <a:ext cx="1039937" cy="519968"/>
        </a:xfrm>
        <a:prstGeom prst="rect">
          <a:avLst/>
        </a:prstGeom>
        <a:solidFill>
          <a:schemeClr val="lt1"/>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Protección Constitucional</a:t>
          </a:r>
        </a:p>
      </dsp:txBody>
      <dsp:txXfrm>
        <a:off x="6525125" y="442614"/>
        <a:ext cx="1039937" cy="519968"/>
      </dsp:txXfrm>
    </dsp:sp>
    <dsp:sp modelId="{7ABE7C77-8024-0447-B537-E60309057BC1}">
      <dsp:nvSpPr>
        <dsp:cNvPr id="0" name=""/>
        <dsp:cNvSpPr/>
      </dsp:nvSpPr>
      <dsp:spPr>
        <a:xfrm>
          <a:off x="3568624" y="1905619"/>
          <a:ext cx="1039937" cy="519968"/>
        </a:xfrm>
        <a:prstGeom prst="rect">
          <a:avLst/>
        </a:prstGeom>
        <a:solidFill>
          <a:schemeClr val="lt1"/>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dsp:spPr>
      <dsp:style>
        <a:lnRef idx="2">
          <a:schemeClr val="accent5"/>
        </a:lnRef>
        <a:fillRef idx="1">
          <a:schemeClr val="lt1"/>
        </a:fillRef>
        <a:effectRef idx="0">
          <a:schemeClr val="accent5"/>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Organismos rectores a nivel internacional</a:t>
          </a:r>
        </a:p>
      </dsp:txBody>
      <dsp:txXfrm>
        <a:off x="3568624" y="1905619"/>
        <a:ext cx="1039937" cy="519968"/>
      </dsp:txXfrm>
    </dsp:sp>
    <dsp:sp modelId="{52092BA2-82F5-2841-9C78-B184BC3612D6}">
      <dsp:nvSpPr>
        <dsp:cNvPr id="0" name=""/>
        <dsp:cNvSpPr/>
      </dsp:nvSpPr>
      <dsp:spPr>
        <a:xfrm>
          <a:off x="3929202" y="3582892"/>
          <a:ext cx="1039937" cy="519968"/>
        </a:xfrm>
        <a:prstGeom prst="rect">
          <a:avLst/>
        </a:prstGeom>
        <a:solidFill>
          <a:schemeClr val="lt1"/>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Dinámica Nacional</a:t>
          </a:r>
        </a:p>
      </dsp:txBody>
      <dsp:txXfrm>
        <a:off x="3929202" y="3582892"/>
        <a:ext cx="1039937" cy="5199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AC53B-B367-A841-BD2F-93A0CE23196F}" type="datetimeFigureOut">
              <a:rPr lang="es-VE" smtClean="0"/>
              <a:t>4/9/20</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D9793-4EED-864F-BDE2-B8B0A17DC7B1}" type="slidenum">
              <a:rPr lang="es-VE" smtClean="0"/>
              <a:t>‹Nº›</a:t>
            </a:fld>
            <a:endParaRPr lang="es-VE"/>
          </a:p>
        </p:txBody>
      </p:sp>
    </p:spTree>
    <p:extLst>
      <p:ext uri="{BB962C8B-B14F-4D97-AF65-F5344CB8AC3E}">
        <p14:creationId xmlns:p14="http://schemas.microsoft.com/office/powerpoint/2010/main" val="27197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C3FD9793-4EED-864F-BDE2-B8B0A17DC7B1}" type="slidenum">
              <a:rPr lang="es-VE" smtClean="0"/>
              <a:t>2</a:t>
            </a:fld>
            <a:endParaRPr lang="es-VE"/>
          </a:p>
        </p:txBody>
      </p:sp>
    </p:spTree>
    <p:extLst>
      <p:ext uri="{BB962C8B-B14F-4D97-AF65-F5344CB8AC3E}">
        <p14:creationId xmlns:p14="http://schemas.microsoft.com/office/powerpoint/2010/main" val="153205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C3FD9793-4EED-864F-BDE2-B8B0A17DC7B1}" type="slidenum">
              <a:rPr lang="es-VE" smtClean="0"/>
              <a:t>46</a:t>
            </a:fld>
            <a:endParaRPr lang="es-VE"/>
          </a:p>
        </p:txBody>
      </p:sp>
    </p:spTree>
    <p:extLst>
      <p:ext uri="{BB962C8B-B14F-4D97-AF65-F5344CB8AC3E}">
        <p14:creationId xmlns:p14="http://schemas.microsoft.com/office/powerpoint/2010/main" val="247454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03F554-4ACD-3043-88FB-D8A2B185F3B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a:extLst>
              <a:ext uri="{FF2B5EF4-FFF2-40B4-BE49-F238E27FC236}">
                <a16:creationId xmlns:a16="http://schemas.microsoft.com/office/drawing/2014/main" id="{E40FC1C3-55AD-3448-95D5-C838505133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VE"/>
          </a:p>
        </p:txBody>
      </p:sp>
      <p:sp>
        <p:nvSpPr>
          <p:cNvPr id="4" name="Marcador de fecha 3">
            <a:extLst>
              <a:ext uri="{FF2B5EF4-FFF2-40B4-BE49-F238E27FC236}">
                <a16:creationId xmlns:a16="http://schemas.microsoft.com/office/drawing/2014/main" id="{48ABD6A1-3FE2-F74F-A4EB-EC2BD6A90B0A}"/>
              </a:ext>
            </a:extLst>
          </p:cNvPr>
          <p:cNvSpPr>
            <a:spLocks noGrp="1"/>
          </p:cNvSpPr>
          <p:nvPr>
            <p:ph type="dt" sz="half" idx="10"/>
          </p:nvPr>
        </p:nvSpPr>
        <p:spPr/>
        <p:txBody>
          <a:bodyPr/>
          <a:lstStyle/>
          <a:p>
            <a:fld id="{1E5E5172-6CE7-E649-A629-B93699AD9877}" type="datetimeFigureOut">
              <a:rPr lang="es-VE" smtClean="0"/>
              <a:t>4/9/20</a:t>
            </a:fld>
            <a:endParaRPr lang="es-VE"/>
          </a:p>
        </p:txBody>
      </p:sp>
      <p:sp>
        <p:nvSpPr>
          <p:cNvPr id="5" name="Marcador de pie de página 4">
            <a:extLst>
              <a:ext uri="{FF2B5EF4-FFF2-40B4-BE49-F238E27FC236}">
                <a16:creationId xmlns:a16="http://schemas.microsoft.com/office/drawing/2014/main" id="{66B4E76D-1DA3-4A4F-8F8A-786FBC604045}"/>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9093DCC4-97F8-A84D-9439-A6484F0D05B4}"/>
              </a:ext>
            </a:extLst>
          </p:cNvPr>
          <p:cNvSpPr>
            <a:spLocks noGrp="1"/>
          </p:cNvSpPr>
          <p:nvPr>
            <p:ph type="sldNum" sz="quarter" idx="12"/>
          </p:nvPr>
        </p:nvSpPr>
        <p:spPr/>
        <p:txBody>
          <a:bodyPr/>
          <a:lstStyle/>
          <a:p>
            <a:fld id="{BA776431-7246-7C49-8B7B-24D751156F06}" type="slidenum">
              <a:rPr lang="es-VE" smtClean="0"/>
              <a:t>‹Nº›</a:t>
            </a:fld>
            <a:endParaRPr lang="es-VE"/>
          </a:p>
        </p:txBody>
      </p:sp>
    </p:spTree>
    <p:extLst>
      <p:ext uri="{BB962C8B-B14F-4D97-AF65-F5344CB8AC3E}">
        <p14:creationId xmlns:p14="http://schemas.microsoft.com/office/powerpoint/2010/main" val="339376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56B94-8E1A-3840-BD22-BAF01208B1D8}"/>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70C6D7E4-D2E8-6349-9791-48739983437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3BF8E2D6-FB64-7841-8AAC-C5DAC204D1A4}"/>
              </a:ext>
            </a:extLst>
          </p:cNvPr>
          <p:cNvSpPr>
            <a:spLocks noGrp="1"/>
          </p:cNvSpPr>
          <p:nvPr>
            <p:ph type="dt" sz="half" idx="10"/>
          </p:nvPr>
        </p:nvSpPr>
        <p:spPr/>
        <p:txBody>
          <a:bodyPr/>
          <a:lstStyle/>
          <a:p>
            <a:fld id="{1E5E5172-6CE7-E649-A629-B93699AD9877}" type="datetimeFigureOut">
              <a:rPr lang="es-VE" smtClean="0"/>
              <a:t>4/9/20</a:t>
            </a:fld>
            <a:endParaRPr lang="es-VE"/>
          </a:p>
        </p:txBody>
      </p:sp>
      <p:sp>
        <p:nvSpPr>
          <p:cNvPr id="5" name="Marcador de pie de página 4">
            <a:extLst>
              <a:ext uri="{FF2B5EF4-FFF2-40B4-BE49-F238E27FC236}">
                <a16:creationId xmlns:a16="http://schemas.microsoft.com/office/drawing/2014/main" id="{A13DE972-D4E8-4A48-AE8B-1EF7E15D281C}"/>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30B3E08B-59BF-B14A-99EF-317678F5F82C}"/>
              </a:ext>
            </a:extLst>
          </p:cNvPr>
          <p:cNvSpPr>
            <a:spLocks noGrp="1"/>
          </p:cNvSpPr>
          <p:nvPr>
            <p:ph type="sldNum" sz="quarter" idx="12"/>
          </p:nvPr>
        </p:nvSpPr>
        <p:spPr/>
        <p:txBody>
          <a:bodyPr/>
          <a:lstStyle/>
          <a:p>
            <a:fld id="{BA776431-7246-7C49-8B7B-24D751156F06}" type="slidenum">
              <a:rPr lang="es-VE" smtClean="0"/>
              <a:t>‹Nº›</a:t>
            </a:fld>
            <a:endParaRPr lang="es-VE"/>
          </a:p>
        </p:txBody>
      </p:sp>
    </p:spTree>
    <p:extLst>
      <p:ext uri="{BB962C8B-B14F-4D97-AF65-F5344CB8AC3E}">
        <p14:creationId xmlns:p14="http://schemas.microsoft.com/office/powerpoint/2010/main" val="310761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801A02-0155-AF42-ADE1-25AAA30F589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D66BCE1B-B8A3-654F-AA71-6E8F3552B42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0F6ECC38-A220-B646-B9C2-E6DB40B3960C}"/>
              </a:ext>
            </a:extLst>
          </p:cNvPr>
          <p:cNvSpPr>
            <a:spLocks noGrp="1"/>
          </p:cNvSpPr>
          <p:nvPr>
            <p:ph type="dt" sz="half" idx="10"/>
          </p:nvPr>
        </p:nvSpPr>
        <p:spPr/>
        <p:txBody>
          <a:bodyPr/>
          <a:lstStyle/>
          <a:p>
            <a:fld id="{1E5E5172-6CE7-E649-A629-B93699AD9877}" type="datetimeFigureOut">
              <a:rPr lang="es-VE" smtClean="0"/>
              <a:t>4/9/20</a:t>
            </a:fld>
            <a:endParaRPr lang="es-VE"/>
          </a:p>
        </p:txBody>
      </p:sp>
      <p:sp>
        <p:nvSpPr>
          <p:cNvPr id="5" name="Marcador de pie de página 4">
            <a:extLst>
              <a:ext uri="{FF2B5EF4-FFF2-40B4-BE49-F238E27FC236}">
                <a16:creationId xmlns:a16="http://schemas.microsoft.com/office/drawing/2014/main" id="{088C0E27-AC16-8643-AD04-E98028E86C50}"/>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F7E210B4-0C62-7146-9B12-2AFD6B5EF140}"/>
              </a:ext>
            </a:extLst>
          </p:cNvPr>
          <p:cNvSpPr>
            <a:spLocks noGrp="1"/>
          </p:cNvSpPr>
          <p:nvPr>
            <p:ph type="sldNum" sz="quarter" idx="12"/>
          </p:nvPr>
        </p:nvSpPr>
        <p:spPr/>
        <p:txBody>
          <a:bodyPr/>
          <a:lstStyle/>
          <a:p>
            <a:fld id="{BA776431-7246-7C49-8B7B-24D751156F06}" type="slidenum">
              <a:rPr lang="es-VE" smtClean="0"/>
              <a:t>‹Nº›</a:t>
            </a:fld>
            <a:endParaRPr lang="es-VE"/>
          </a:p>
        </p:txBody>
      </p:sp>
    </p:spTree>
    <p:extLst>
      <p:ext uri="{BB962C8B-B14F-4D97-AF65-F5344CB8AC3E}">
        <p14:creationId xmlns:p14="http://schemas.microsoft.com/office/powerpoint/2010/main" val="347562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93D3DF-C058-BF45-8303-27E2D0DB4B13}"/>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B48BE766-EF6E-6C49-B3EB-9127336896D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A831937A-5108-7644-B6F9-A778883018D7}"/>
              </a:ext>
            </a:extLst>
          </p:cNvPr>
          <p:cNvSpPr>
            <a:spLocks noGrp="1"/>
          </p:cNvSpPr>
          <p:nvPr>
            <p:ph type="dt" sz="half" idx="10"/>
          </p:nvPr>
        </p:nvSpPr>
        <p:spPr/>
        <p:txBody>
          <a:bodyPr/>
          <a:lstStyle/>
          <a:p>
            <a:fld id="{1E5E5172-6CE7-E649-A629-B93699AD9877}" type="datetimeFigureOut">
              <a:rPr lang="es-VE" smtClean="0"/>
              <a:t>4/9/20</a:t>
            </a:fld>
            <a:endParaRPr lang="es-VE"/>
          </a:p>
        </p:txBody>
      </p:sp>
      <p:sp>
        <p:nvSpPr>
          <p:cNvPr id="5" name="Marcador de pie de página 4">
            <a:extLst>
              <a:ext uri="{FF2B5EF4-FFF2-40B4-BE49-F238E27FC236}">
                <a16:creationId xmlns:a16="http://schemas.microsoft.com/office/drawing/2014/main" id="{7EE46CEA-200B-2D44-B120-44629F5BC2F2}"/>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65ED2760-1EE6-AA44-9B59-5E2AF851D839}"/>
              </a:ext>
            </a:extLst>
          </p:cNvPr>
          <p:cNvSpPr>
            <a:spLocks noGrp="1"/>
          </p:cNvSpPr>
          <p:nvPr>
            <p:ph type="sldNum" sz="quarter" idx="12"/>
          </p:nvPr>
        </p:nvSpPr>
        <p:spPr/>
        <p:txBody>
          <a:bodyPr/>
          <a:lstStyle/>
          <a:p>
            <a:fld id="{BA776431-7246-7C49-8B7B-24D751156F06}" type="slidenum">
              <a:rPr lang="es-VE" smtClean="0"/>
              <a:t>‹Nº›</a:t>
            </a:fld>
            <a:endParaRPr lang="es-VE"/>
          </a:p>
        </p:txBody>
      </p:sp>
    </p:spTree>
    <p:extLst>
      <p:ext uri="{BB962C8B-B14F-4D97-AF65-F5344CB8AC3E}">
        <p14:creationId xmlns:p14="http://schemas.microsoft.com/office/powerpoint/2010/main" val="368017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5ADD7-1ECF-B347-8732-C32FE7F648F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D2742F06-07BF-BD45-BE4F-18F1A2CFF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E0E3477-6AE6-7341-9759-AFBDADC79066}"/>
              </a:ext>
            </a:extLst>
          </p:cNvPr>
          <p:cNvSpPr>
            <a:spLocks noGrp="1"/>
          </p:cNvSpPr>
          <p:nvPr>
            <p:ph type="dt" sz="half" idx="10"/>
          </p:nvPr>
        </p:nvSpPr>
        <p:spPr/>
        <p:txBody>
          <a:bodyPr/>
          <a:lstStyle/>
          <a:p>
            <a:fld id="{1E5E5172-6CE7-E649-A629-B93699AD9877}" type="datetimeFigureOut">
              <a:rPr lang="es-VE" smtClean="0"/>
              <a:t>4/9/20</a:t>
            </a:fld>
            <a:endParaRPr lang="es-VE"/>
          </a:p>
        </p:txBody>
      </p:sp>
      <p:sp>
        <p:nvSpPr>
          <p:cNvPr id="5" name="Marcador de pie de página 4">
            <a:extLst>
              <a:ext uri="{FF2B5EF4-FFF2-40B4-BE49-F238E27FC236}">
                <a16:creationId xmlns:a16="http://schemas.microsoft.com/office/drawing/2014/main" id="{6BCF8CE1-14D5-4843-847A-A686A09795FF}"/>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51D8A82B-8F4F-A445-B89B-935FCD1BE41C}"/>
              </a:ext>
            </a:extLst>
          </p:cNvPr>
          <p:cNvSpPr>
            <a:spLocks noGrp="1"/>
          </p:cNvSpPr>
          <p:nvPr>
            <p:ph type="sldNum" sz="quarter" idx="12"/>
          </p:nvPr>
        </p:nvSpPr>
        <p:spPr/>
        <p:txBody>
          <a:bodyPr/>
          <a:lstStyle/>
          <a:p>
            <a:fld id="{BA776431-7246-7C49-8B7B-24D751156F06}" type="slidenum">
              <a:rPr lang="es-VE" smtClean="0"/>
              <a:t>‹Nº›</a:t>
            </a:fld>
            <a:endParaRPr lang="es-VE"/>
          </a:p>
        </p:txBody>
      </p:sp>
    </p:spTree>
    <p:extLst>
      <p:ext uri="{BB962C8B-B14F-4D97-AF65-F5344CB8AC3E}">
        <p14:creationId xmlns:p14="http://schemas.microsoft.com/office/powerpoint/2010/main" val="23244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CBD7B5-B928-F54F-98E0-9C3B0BDFFD2D}"/>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232453DF-0979-6642-841F-8CA5BFEBD71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a16="http://schemas.microsoft.com/office/drawing/2014/main" id="{518F0508-B4D1-F149-9284-2D298BCF2F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a16="http://schemas.microsoft.com/office/drawing/2014/main" id="{10BA2D99-C4EE-0D43-B209-3D92329EB4E4}"/>
              </a:ext>
            </a:extLst>
          </p:cNvPr>
          <p:cNvSpPr>
            <a:spLocks noGrp="1"/>
          </p:cNvSpPr>
          <p:nvPr>
            <p:ph type="dt" sz="half" idx="10"/>
          </p:nvPr>
        </p:nvSpPr>
        <p:spPr/>
        <p:txBody>
          <a:bodyPr/>
          <a:lstStyle/>
          <a:p>
            <a:fld id="{1E5E5172-6CE7-E649-A629-B93699AD9877}" type="datetimeFigureOut">
              <a:rPr lang="es-VE" smtClean="0"/>
              <a:t>4/9/20</a:t>
            </a:fld>
            <a:endParaRPr lang="es-VE"/>
          </a:p>
        </p:txBody>
      </p:sp>
      <p:sp>
        <p:nvSpPr>
          <p:cNvPr id="6" name="Marcador de pie de página 5">
            <a:extLst>
              <a:ext uri="{FF2B5EF4-FFF2-40B4-BE49-F238E27FC236}">
                <a16:creationId xmlns:a16="http://schemas.microsoft.com/office/drawing/2014/main" id="{74EE5911-1084-8247-A7F6-82F8C3B606AE}"/>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64971DA3-658B-794D-A24B-41410D73A7F1}"/>
              </a:ext>
            </a:extLst>
          </p:cNvPr>
          <p:cNvSpPr>
            <a:spLocks noGrp="1"/>
          </p:cNvSpPr>
          <p:nvPr>
            <p:ph type="sldNum" sz="quarter" idx="12"/>
          </p:nvPr>
        </p:nvSpPr>
        <p:spPr/>
        <p:txBody>
          <a:bodyPr/>
          <a:lstStyle/>
          <a:p>
            <a:fld id="{BA776431-7246-7C49-8B7B-24D751156F06}" type="slidenum">
              <a:rPr lang="es-VE" smtClean="0"/>
              <a:t>‹Nº›</a:t>
            </a:fld>
            <a:endParaRPr lang="es-VE"/>
          </a:p>
        </p:txBody>
      </p:sp>
    </p:spTree>
    <p:extLst>
      <p:ext uri="{BB962C8B-B14F-4D97-AF65-F5344CB8AC3E}">
        <p14:creationId xmlns:p14="http://schemas.microsoft.com/office/powerpoint/2010/main" val="216214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9F31F3-3131-FE41-8674-CA9433AB29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01605638-532F-614D-A1F7-9DDEE0BFBA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927CD35-861A-F843-B02B-B844AB2B6FD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a16="http://schemas.microsoft.com/office/drawing/2014/main" id="{A7AB700D-7303-C74E-A853-3AB456DA7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901928-9401-2841-B83D-6C002B300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a16="http://schemas.microsoft.com/office/drawing/2014/main" id="{749E2564-9068-104C-B531-4EB653FD0E1F}"/>
              </a:ext>
            </a:extLst>
          </p:cNvPr>
          <p:cNvSpPr>
            <a:spLocks noGrp="1"/>
          </p:cNvSpPr>
          <p:nvPr>
            <p:ph type="dt" sz="half" idx="10"/>
          </p:nvPr>
        </p:nvSpPr>
        <p:spPr/>
        <p:txBody>
          <a:bodyPr/>
          <a:lstStyle/>
          <a:p>
            <a:fld id="{1E5E5172-6CE7-E649-A629-B93699AD9877}" type="datetimeFigureOut">
              <a:rPr lang="es-VE" smtClean="0"/>
              <a:t>4/9/20</a:t>
            </a:fld>
            <a:endParaRPr lang="es-VE"/>
          </a:p>
        </p:txBody>
      </p:sp>
      <p:sp>
        <p:nvSpPr>
          <p:cNvPr id="8" name="Marcador de pie de página 7">
            <a:extLst>
              <a:ext uri="{FF2B5EF4-FFF2-40B4-BE49-F238E27FC236}">
                <a16:creationId xmlns:a16="http://schemas.microsoft.com/office/drawing/2014/main" id="{5FC13DF7-DF09-594E-ABA6-1E7B72EFE16D}"/>
              </a:ext>
            </a:extLst>
          </p:cNvPr>
          <p:cNvSpPr>
            <a:spLocks noGrp="1"/>
          </p:cNvSpPr>
          <p:nvPr>
            <p:ph type="ftr" sz="quarter" idx="11"/>
          </p:nvPr>
        </p:nvSpPr>
        <p:spPr/>
        <p:txBody>
          <a:bodyPr/>
          <a:lstStyle/>
          <a:p>
            <a:endParaRPr lang="es-VE"/>
          </a:p>
        </p:txBody>
      </p:sp>
      <p:sp>
        <p:nvSpPr>
          <p:cNvPr id="9" name="Marcador de número de diapositiva 8">
            <a:extLst>
              <a:ext uri="{FF2B5EF4-FFF2-40B4-BE49-F238E27FC236}">
                <a16:creationId xmlns:a16="http://schemas.microsoft.com/office/drawing/2014/main" id="{3F5B35CB-8F41-B341-9378-BB66A6F057FE}"/>
              </a:ext>
            </a:extLst>
          </p:cNvPr>
          <p:cNvSpPr>
            <a:spLocks noGrp="1"/>
          </p:cNvSpPr>
          <p:nvPr>
            <p:ph type="sldNum" sz="quarter" idx="12"/>
          </p:nvPr>
        </p:nvSpPr>
        <p:spPr/>
        <p:txBody>
          <a:bodyPr/>
          <a:lstStyle/>
          <a:p>
            <a:fld id="{BA776431-7246-7C49-8B7B-24D751156F06}" type="slidenum">
              <a:rPr lang="es-VE" smtClean="0"/>
              <a:t>‹Nº›</a:t>
            </a:fld>
            <a:endParaRPr lang="es-VE"/>
          </a:p>
        </p:txBody>
      </p:sp>
    </p:spTree>
    <p:extLst>
      <p:ext uri="{BB962C8B-B14F-4D97-AF65-F5344CB8AC3E}">
        <p14:creationId xmlns:p14="http://schemas.microsoft.com/office/powerpoint/2010/main" val="149849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48089-81CD-AD48-9F77-3DFAA2680EB3}"/>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a16="http://schemas.microsoft.com/office/drawing/2014/main" id="{4A82BCCB-776F-604B-9F14-395F33A5EAF3}"/>
              </a:ext>
            </a:extLst>
          </p:cNvPr>
          <p:cNvSpPr>
            <a:spLocks noGrp="1"/>
          </p:cNvSpPr>
          <p:nvPr>
            <p:ph type="dt" sz="half" idx="10"/>
          </p:nvPr>
        </p:nvSpPr>
        <p:spPr/>
        <p:txBody>
          <a:bodyPr/>
          <a:lstStyle/>
          <a:p>
            <a:fld id="{1E5E5172-6CE7-E649-A629-B93699AD9877}" type="datetimeFigureOut">
              <a:rPr lang="es-VE" smtClean="0"/>
              <a:t>4/9/20</a:t>
            </a:fld>
            <a:endParaRPr lang="es-VE"/>
          </a:p>
        </p:txBody>
      </p:sp>
      <p:sp>
        <p:nvSpPr>
          <p:cNvPr id="4" name="Marcador de pie de página 3">
            <a:extLst>
              <a:ext uri="{FF2B5EF4-FFF2-40B4-BE49-F238E27FC236}">
                <a16:creationId xmlns:a16="http://schemas.microsoft.com/office/drawing/2014/main" id="{1AA216A5-CF32-6E45-B4AD-BA6EA33907C2}"/>
              </a:ext>
            </a:extLst>
          </p:cNvPr>
          <p:cNvSpPr>
            <a:spLocks noGrp="1"/>
          </p:cNvSpPr>
          <p:nvPr>
            <p:ph type="ftr" sz="quarter" idx="11"/>
          </p:nvPr>
        </p:nvSpPr>
        <p:spPr/>
        <p:txBody>
          <a:bodyPr/>
          <a:lstStyle/>
          <a:p>
            <a:endParaRPr lang="es-VE"/>
          </a:p>
        </p:txBody>
      </p:sp>
      <p:sp>
        <p:nvSpPr>
          <p:cNvPr id="5" name="Marcador de número de diapositiva 4">
            <a:extLst>
              <a:ext uri="{FF2B5EF4-FFF2-40B4-BE49-F238E27FC236}">
                <a16:creationId xmlns:a16="http://schemas.microsoft.com/office/drawing/2014/main" id="{7D3BC1A6-7D1A-F147-A63D-DCE77D4A0060}"/>
              </a:ext>
            </a:extLst>
          </p:cNvPr>
          <p:cNvSpPr>
            <a:spLocks noGrp="1"/>
          </p:cNvSpPr>
          <p:nvPr>
            <p:ph type="sldNum" sz="quarter" idx="12"/>
          </p:nvPr>
        </p:nvSpPr>
        <p:spPr/>
        <p:txBody>
          <a:bodyPr/>
          <a:lstStyle/>
          <a:p>
            <a:fld id="{BA776431-7246-7C49-8B7B-24D751156F06}" type="slidenum">
              <a:rPr lang="es-VE" smtClean="0"/>
              <a:t>‹Nº›</a:t>
            </a:fld>
            <a:endParaRPr lang="es-VE"/>
          </a:p>
        </p:txBody>
      </p:sp>
    </p:spTree>
    <p:extLst>
      <p:ext uri="{BB962C8B-B14F-4D97-AF65-F5344CB8AC3E}">
        <p14:creationId xmlns:p14="http://schemas.microsoft.com/office/powerpoint/2010/main" val="372680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D392B4-467C-9D47-8438-235A7E97D729}"/>
              </a:ext>
            </a:extLst>
          </p:cNvPr>
          <p:cNvSpPr>
            <a:spLocks noGrp="1"/>
          </p:cNvSpPr>
          <p:nvPr>
            <p:ph type="dt" sz="half" idx="10"/>
          </p:nvPr>
        </p:nvSpPr>
        <p:spPr/>
        <p:txBody>
          <a:bodyPr/>
          <a:lstStyle/>
          <a:p>
            <a:fld id="{1E5E5172-6CE7-E649-A629-B93699AD9877}" type="datetimeFigureOut">
              <a:rPr lang="es-VE" smtClean="0"/>
              <a:t>4/9/20</a:t>
            </a:fld>
            <a:endParaRPr lang="es-VE"/>
          </a:p>
        </p:txBody>
      </p:sp>
      <p:sp>
        <p:nvSpPr>
          <p:cNvPr id="3" name="Marcador de pie de página 2">
            <a:extLst>
              <a:ext uri="{FF2B5EF4-FFF2-40B4-BE49-F238E27FC236}">
                <a16:creationId xmlns:a16="http://schemas.microsoft.com/office/drawing/2014/main" id="{9994C292-3F36-1B4C-8755-30AA1E56AB8B}"/>
              </a:ext>
            </a:extLst>
          </p:cNvPr>
          <p:cNvSpPr>
            <a:spLocks noGrp="1"/>
          </p:cNvSpPr>
          <p:nvPr>
            <p:ph type="ftr" sz="quarter" idx="11"/>
          </p:nvPr>
        </p:nvSpPr>
        <p:spPr/>
        <p:txBody>
          <a:bodyPr/>
          <a:lstStyle/>
          <a:p>
            <a:endParaRPr lang="es-VE"/>
          </a:p>
        </p:txBody>
      </p:sp>
      <p:sp>
        <p:nvSpPr>
          <p:cNvPr id="4" name="Marcador de número de diapositiva 3">
            <a:extLst>
              <a:ext uri="{FF2B5EF4-FFF2-40B4-BE49-F238E27FC236}">
                <a16:creationId xmlns:a16="http://schemas.microsoft.com/office/drawing/2014/main" id="{FA5432B0-50F5-6943-B1A8-F0364E0D7279}"/>
              </a:ext>
            </a:extLst>
          </p:cNvPr>
          <p:cNvSpPr>
            <a:spLocks noGrp="1"/>
          </p:cNvSpPr>
          <p:nvPr>
            <p:ph type="sldNum" sz="quarter" idx="12"/>
          </p:nvPr>
        </p:nvSpPr>
        <p:spPr/>
        <p:txBody>
          <a:bodyPr/>
          <a:lstStyle/>
          <a:p>
            <a:fld id="{BA776431-7246-7C49-8B7B-24D751156F06}" type="slidenum">
              <a:rPr lang="es-VE" smtClean="0"/>
              <a:t>‹Nº›</a:t>
            </a:fld>
            <a:endParaRPr lang="es-VE"/>
          </a:p>
        </p:txBody>
      </p:sp>
    </p:spTree>
    <p:extLst>
      <p:ext uri="{BB962C8B-B14F-4D97-AF65-F5344CB8AC3E}">
        <p14:creationId xmlns:p14="http://schemas.microsoft.com/office/powerpoint/2010/main" val="110770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2F493-5233-DF4D-8D3E-80A1090A50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E37FDD09-1884-9646-BE23-2A7937EEF8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a16="http://schemas.microsoft.com/office/drawing/2014/main" id="{D8747A66-A985-D649-A730-B254A4B7C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318EBD-6C15-7D4A-B843-9A0E662895F0}"/>
              </a:ext>
            </a:extLst>
          </p:cNvPr>
          <p:cNvSpPr>
            <a:spLocks noGrp="1"/>
          </p:cNvSpPr>
          <p:nvPr>
            <p:ph type="dt" sz="half" idx="10"/>
          </p:nvPr>
        </p:nvSpPr>
        <p:spPr/>
        <p:txBody>
          <a:bodyPr/>
          <a:lstStyle/>
          <a:p>
            <a:fld id="{1E5E5172-6CE7-E649-A629-B93699AD9877}" type="datetimeFigureOut">
              <a:rPr lang="es-VE" smtClean="0"/>
              <a:t>4/9/20</a:t>
            </a:fld>
            <a:endParaRPr lang="es-VE"/>
          </a:p>
        </p:txBody>
      </p:sp>
      <p:sp>
        <p:nvSpPr>
          <p:cNvPr id="6" name="Marcador de pie de página 5">
            <a:extLst>
              <a:ext uri="{FF2B5EF4-FFF2-40B4-BE49-F238E27FC236}">
                <a16:creationId xmlns:a16="http://schemas.microsoft.com/office/drawing/2014/main" id="{EB2EE959-3EB1-A642-B17A-F0C088A87FE8}"/>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EEACE0F1-3294-6647-8CCD-7DD92C9BB094}"/>
              </a:ext>
            </a:extLst>
          </p:cNvPr>
          <p:cNvSpPr>
            <a:spLocks noGrp="1"/>
          </p:cNvSpPr>
          <p:nvPr>
            <p:ph type="sldNum" sz="quarter" idx="12"/>
          </p:nvPr>
        </p:nvSpPr>
        <p:spPr/>
        <p:txBody>
          <a:bodyPr/>
          <a:lstStyle/>
          <a:p>
            <a:fld id="{BA776431-7246-7C49-8B7B-24D751156F06}" type="slidenum">
              <a:rPr lang="es-VE" smtClean="0"/>
              <a:t>‹Nº›</a:t>
            </a:fld>
            <a:endParaRPr lang="es-VE"/>
          </a:p>
        </p:txBody>
      </p:sp>
    </p:spTree>
    <p:extLst>
      <p:ext uri="{BB962C8B-B14F-4D97-AF65-F5344CB8AC3E}">
        <p14:creationId xmlns:p14="http://schemas.microsoft.com/office/powerpoint/2010/main" val="197644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B1889-BF58-3C4B-94DF-EC4B0F7EBC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a:extLst>
              <a:ext uri="{FF2B5EF4-FFF2-40B4-BE49-F238E27FC236}">
                <a16:creationId xmlns:a16="http://schemas.microsoft.com/office/drawing/2014/main" id="{A946C86F-D0AF-9F44-A566-099798DAF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a:extLst>
              <a:ext uri="{FF2B5EF4-FFF2-40B4-BE49-F238E27FC236}">
                <a16:creationId xmlns:a16="http://schemas.microsoft.com/office/drawing/2014/main" id="{77C7C782-1C9F-114E-979D-DAF6206C5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AC87BF-6D79-1D4D-A08B-FC60350F8BE7}"/>
              </a:ext>
            </a:extLst>
          </p:cNvPr>
          <p:cNvSpPr>
            <a:spLocks noGrp="1"/>
          </p:cNvSpPr>
          <p:nvPr>
            <p:ph type="dt" sz="half" idx="10"/>
          </p:nvPr>
        </p:nvSpPr>
        <p:spPr/>
        <p:txBody>
          <a:bodyPr/>
          <a:lstStyle/>
          <a:p>
            <a:fld id="{1E5E5172-6CE7-E649-A629-B93699AD9877}" type="datetimeFigureOut">
              <a:rPr lang="es-VE" smtClean="0"/>
              <a:t>4/9/20</a:t>
            </a:fld>
            <a:endParaRPr lang="es-VE"/>
          </a:p>
        </p:txBody>
      </p:sp>
      <p:sp>
        <p:nvSpPr>
          <p:cNvPr id="6" name="Marcador de pie de página 5">
            <a:extLst>
              <a:ext uri="{FF2B5EF4-FFF2-40B4-BE49-F238E27FC236}">
                <a16:creationId xmlns:a16="http://schemas.microsoft.com/office/drawing/2014/main" id="{93C8DBD1-36B4-8F40-A283-40DF82DFE6BA}"/>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7D6E3016-7C45-884B-B06A-A8ED4474D3CE}"/>
              </a:ext>
            </a:extLst>
          </p:cNvPr>
          <p:cNvSpPr>
            <a:spLocks noGrp="1"/>
          </p:cNvSpPr>
          <p:nvPr>
            <p:ph type="sldNum" sz="quarter" idx="12"/>
          </p:nvPr>
        </p:nvSpPr>
        <p:spPr/>
        <p:txBody>
          <a:bodyPr/>
          <a:lstStyle/>
          <a:p>
            <a:fld id="{BA776431-7246-7C49-8B7B-24D751156F06}" type="slidenum">
              <a:rPr lang="es-VE" smtClean="0"/>
              <a:t>‹Nº›</a:t>
            </a:fld>
            <a:endParaRPr lang="es-VE"/>
          </a:p>
        </p:txBody>
      </p:sp>
    </p:spTree>
    <p:extLst>
      <p:ext uri="{BB962C8B-B14F-4D97-AF65-F5344CB8AC3E}">
        <p14:creationId xmlns:p14="http://schemas.microsoft.com/office/powerpoint/2010/main" val="167533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3CBD61D-B7A3-E04B-AFC3-9F12355CB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2E4E7C60-AA4D-AC44-BFF7-8545F4514C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48B23871-DC0A-5742-8B50-0960F7C92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E5172-6CE7-E649-A629-B93699AD9877}" type="datetimeFigureOut">
              <a:rPr lang="es-VE" smtClean="0"/>
              <a:t>4/9/20</a:t>
            </a:fld>
            <a:endParaRPr lang="es-VE"/>
          </a:p>
        </p:txBody>
      </p:sp>
      <p:sp>
        <p:nvSpPr>
          <p:cNvPr id="5" name="Marcador de pie de página 4">
            <a:extLst>
              <a:ext uri="{FF2B5EF4-FFF2-40B4-BE49-F238E27FC236}">
                <a16:creationId xmlns:a16="http://schemas.microsoft.com/office/drawing/2014/main" id="{ADF6596D-44EA-FA4F-8B43-0C8489D589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a:extLst>
              <a:ext uri="{FF2B5EF4-FFF2-40B4-BE49-F238E27FC236}">
                <a16:creationId xmlns:a16="http://schemas.microsoft.com/office/drawing/2014/main" id="{0C908034-FA1A-E64C-AE3C-7B486EEF6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76431-7246-7C49-8B7B-24D751156F06}" type="slidenum">
              <a:rPr lang="es-VE" smtClean="0"/>
              <a:t>‹Nº›</a:t>
            </a:fld>
            <a:endParaRPr lang="es-VE"/>
          </a:p>
        </p:txBody>
      </p:sp>
    </p:spTree>
    <p:extLst>
      <p:ext uri="{BB962C8B-B14F-4D97-AF65-F5344CB8AC3E}">
        <p14:creationId xmlns:p14="http://schemas.microsoft.com/office/powerpoint/2010/main" val="74542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oruga3luzm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s://www.wipo.int/patents/es/" TargetMode="External"/><Relationship Id="rId2" Type="http://schemas.openxmlformats.org/officeDocument/2006/relationships/hyperlink" Target="https://www.wipo.int/pct/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ipolex.wipo.int/es/legislation/details/10471" TargetMode="External"/><Relationship Id="rId2" Type="http://schemas.openxmlformats.org/officeDocument/2006/relationships/hyperlink" Target="https://wipolex.wipo.int/es/legislation/details/1047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pxhere.com/es/photo/48321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3.jpe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47.jpeg"/><Relationship Id="rId4" Type="http://schemas.openxmlformats.org/officeDocument/2006/relationships/hyperlink" Target="mailto:oruga3luzma@gmail.co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wto.org/" TargetMode="External"/><Relationship Id="rId2" Type="http://schemas.openxmlformats.org/officeDocument/2006/relationships/hyperlink" Target="http://hdl.handle.net/10654/32398" TargetMode="External"/><Relationship Id="rId1" Type="http://schemas.openxmlformats.org/officeDocument/2006/relationships/slideLayout" Target="../slideLayouts/slideLayout2.xml"/><Relationship Id="rId4" Type="http://schemas.openxmlformats.org/officeDocument/2006/relationships/hyperlink" Target="https://www.keionline.org/2309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84">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86">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8"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70BA0311-53D8-AF43-8F82-D9D34A8572A5}"/>
              </a:ext>
            </a:extLst>
          </p:cNvPr>
          <p:cNvSpPr>
            <a:spLocks noGrp="1"/>
          </p:cNvSpPr>
          <p:nvPr>
            <p:ph type="ctrTitle"/>
          </p:nvPr>
        </p:nvSpPr>
        <p:spPr>
          <a:xfrm>
            <a:off x="904877" y="795527"/>
            <a:ext cx="10488547" cy="1190912"/>
          </a:xfrm>
        </p:spPr>
        <p:txBody>
          <a:bodyPr vert="horz" lIns="91440" tIns="45720" rIns="91440" bIns="45720" rtlCol="0" anchor="ctr">
            <a:normAutofit fontScale="90000"/>
          </a:bodyPr>
          <a:lstStyle/>
          <a:p>
            <a:br>
              <a:rPr lang="en-US" sz="1600" b="1" dirty="0"/>
            </a:br>
            <a:br>
              <a:rPr lang="en-US" sz="1600" b="1" dirty="0"/>
            </a:br>
            <a:r>
              <a:rPr lang="en-US" sz="4400" b="1" dirty="0"/>
              <a:t>PROPIEDAD INTELECTUAL</a:t>
            </a:r>
            <a:br>
              <a:rPr lang="en-US" sz="4400" b="1" dirty="0"/>
            </a:br>
            <a:r>
              <a:rPr lang="en-US" sz="4400" b="1" dirty="0"/>
              <a:t>MODULO III</a:t>
            </a:r>
            <a:br>
              <a:rPr lang="en-US" sz="4400" b="1" dirty="0"/>
            </a:br>
            <a:br>
              <a:rPr lang="en-US" sz="4400" b="1" dirty="0"/>
            </a:br>
            <a:endParaRPr lang="en-US" sz="4400" dirty="0"/>
          </a:p>
        </p:txBody>
      </p:sp>
      <p:sp>
        <p:nvSpPr>
          <p:cNvPr id="110" name="Rectangle 109">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C25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9874005B-5743-A94F-9A9D-552AAB75DDDD}"/>
              </a:ext>
            </a:extLst>
          </p:cNvPr>
          <p:cNvSpPr>
            <a:spLocks noGrp="1"/>
          </p:cNvSpPr>
          <p:nvPr>
            <p:ph type="subTitle" idx="1"/>
          </p:nvPr>
        </p:nvSpPr>
        <p:spPr>
          <a:xfrm>
            <a:off x="6380703" y="2228850"/>
            <a:ext cx="5028928" cy="3699669"/>
          </a:xfrm>
        </p:spPr>
        <p:txBody>
          <a:bodyPr vert="horz" lIns="91440" tIns="45720" rIns="91440" bIns="45720" rtlCol="0" anchor="ctr">
            <a:normAutofit fontScale="85000" lnSpcReduction="20000"/>
          </a:bodyPr>
          <a:lstStyle/>
          <a:p>
            <a:pPr indent="-228600" algn="l">
              <a:buClr>
                <a:srgbClr val="FC2500"/>
              </a:buClr>
              <a:buFont typeface="Arial" panose="020B0604020202020204" pitchFamily="34" charset="0"/>
              <a:buChar char="•"/>
            </a:pPr>
            <a:endParaRPr lang="en-US" sz="1800" dirty="0"/>
          </a:p>
          <a:p>
            <a:pPr algn="l">
              <a:buClr>
                <a:srgbClr val="FC2500"/>
              </a:buClr>
            </a:pPr>
            <a:endParaRPr lang="en-US" sz="1800" dirty="0"/>
          </a:p>
          <a:p>
            <a:pPr algn="l">
              <a:buClr>
                <a:srgbClr val="FC2500"/>
              </a:buClr>
            </a:pPr>
            <a:endParaRPr lang="en-US" sz="1800" dirty="0"/>
          </a:p>
          <a:p>
            <a:pPr algn="l">
              <a:buClr>
                <a:srgbClr val="FC2500"/>
              </a:buClr>
            </a:pPr>
            <a:endParaRPr lang="en-US" sz="1800" dirty="0"/>
          </a:p>
          <a:p>
            <a:pPr>
              <a:buClr>
                <a:srgbClr val="FC2500"/>
              </a:buClr>
            </a:pPr>
            <a:r>
              <a:rPr lang="en-US" sz="2600" dirty="0"/>
              <a:t>Luz Marina Umbasia B.</a:t>
            </a:r>
          </a:p>
          <a:p>
            <a:pPr>
              <a:buClr>
                <a:srgbClr val="FC2500"/>
              </a:buClr>
            </a:pPr>
            <a:r>
              <a:rPr lang="en-US" sz="2600" dirty="0">
                <a:hlinkClick r:id="rId2"/>
              </a:rPr>
              <a:t>oruga3luzma@gmail.com</a:t>
            </a:r>
            <a:endParaRPr lang="en-US" sz="2600" dirty="0"/>
          </a:p>
          <a:p>
            <a:pPr indent="-228600">
              <a:buClr>
                <a:srgbClr val="FC2500"/>
              </a:buClr>
              <a:buFont typeface="Arial" panose="020B0604020202020204" pitchFamily="34" charset="0"/>
              <a:buChar char="•"/>
            </a:pPr>
            <a:endParaRPr lang="en-US" sz="2600" dirty="0"/>
          </a:p>
          <a:p>
            <a:pPr indent="-228600">
              <a:buClr>
                <a:srgbClr val="FC2500"/>
              </a:buClr>
              <a:buFont typeface="Arial" panose="020B0604020202020204" pitchFamily="34" charset="0"/>
              <a:buChar char="•"/>
            </a:pPr>
            <a:endParaRPr lang="en-US" sz="2600" dirty="0"/>
          </a:p>
          <a:p>
            <a:pPr indent="-228600">
              <a:buClr>
                <a:srgbClr val="FC2500"/>
              </a:buClr>
              <a:buFont typeface="Arial" panose="020B0604020202020204" pitchFamily="34" charset="0"/>
              <a:buChar char="•"/>
            </a:pPr>
            <a:endParaRPr lang="en-US" sz="2600" dirty="0"/>
          </a:p>
          <a:p>
            <a:pPr indent="-228600">
              <a:buClr>
                <a:srgbClr val="FC2500"/>
              </a:buClr>
              <a:buFont typeface="Arial" panose="020B0604020202020204" pitchFamily="34" charset="0"/>
              <a:buChar char="•"/>
            </a:pPr>
            <a:endParaRPr lang="en-US" sz="2600" dirty="0"/>
          </a:p>
          <a:p>
            <a:pPr>
              <a:buClr>
                <a:srgbClr val="FC2500"/>
              </a:buClr>
            </a:pPr>
            <a:r>
              <a:rPr lang="en-US" sz="2600" dirty="0"/>
              <a:t>Honduras, </a:t>
            </a:r>
            <a:r>
              <a:rPr lang="en-US" sz="2600" dirty="0" err="1"/>
              <a:t>Septiembre</a:t>
            </a:r>
            <a:r>
              <a:rPr lang="en-US" sz="2600" dirty="0"/>
              <a:t> 4 de 2020</a:t>
            </a:r>
          </a:p>
          <a:p>
            <a:pPr algn="l">
              <a:buClr>
                <a:srgbClr val="FC2500"/>
              </a:buClr>
            </a:pPr>
            <a:endParaRPr lang="en-US" sz="1800" dirty="0"/>
          </a:p>
        </p:txBody>
      </p:sp>
      <p:pic>
        <p:nvPicPr>
          <p:cNvPr id="13" name="Imagen 12">
            <a:extLst>
              <a:ext uri="{FF2B5EF4-FFF2-40B4-BE49-F238E27FC236}">
                <a16:creationId xmlns:a16="http://schemas.microsoft.com/office/drawing/2014/main" id="{3721A572-7387-FD47-BEC0-2392CD6A1C1B}"/>
              </a:ext>
            </a:extLst>
          </p:cNvPr>
          <p:cNvPicPr>
            <a:picLocks noChangeAspect="1"/>
          </p:cNvPicPr>
          <p:nvPr/>
        </p:nvPicPr>
        <p:blipFill>
          <a:blip r:embed="rId3"/>
          <a:stretch>
            <a:fillRect/>
          </a:stretch>
        </p:blipFill>
        <p:spPr>
          <a:xfrm>
            <a:off x="1155823" y="2724572"/>
            <a:ext cx="4450296" cy="2843566"/>
          </a:xfrm>
          <a:prstGeom prst="rect">
            <a:avLst/>
          </a:prstGeom>
        </p:spPr>
      </p:pic>
    </p:spTree>
    <p:extLst>
      <p:ext uri="{BB962C8B-B14F-4D97-AF65-F5344CB8AC3E}">
        <p14:creationId xmlns:p14="http://schemas.microsoft.com/office/powerpoint/2010/main" val="194066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EB35F65-260E-BE42-80B0-5DB77A58BBF1}"/>
              </a:ext>
            </a:extLst>
          </p:cNvPr>
          <p:cNvSpPr>
            <a:spLocks noGrp="1"/>
          </p:cNvSpPr>
          <p:nvPr>
            <p:ph type="title"/>
          </p:nvPr>
        </p:nvSpPr>
        <p:spPr>
          <a:xfrm>
            <a:off x="1123356" y="623275"/>
            <a:ext cx="9984615" cy="1085209"/>
          </a:xfrm>
        </p:spPr>
        <p:txBody>
          <a:bodyPr>
            <a:normAutofit fontScale="90000"/>
          </a:bodyPr>
          <a:lstStyle/>
          <a:p>
            <a:br>
              <a:rPr lang="es-VE" sz="3800" dirty="0"/>
            </a:br>
            <a:r>
              <a:rPr lang="es-VE" sz="3800" dirty="0"/>
              <a:t>ORGANIZACIÓN MUNDIAL DEL COMERCIO OMC</a:t>
            </a:r>
          </a:p>
        </p:txBody>
      </p:sp>
      <p:pic>
        <p:nvPicPr>
          <p:cNvPr id="5" name="Imagen 4">
            <a:extLst>
              <a:ext uri="{FF2B5EF4-FFF2-40B4-BE49-F238E27FC236}">
                <a16:creationId xmlns:a16="http://schemas.microsoft.com/office/drawing/2014/main" id="{CD8F15E3-4BF8-364D-868D-27BFD28DC57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909320" y="3628969"/>
            <a:ext cx="2747307" cy="2120891"/>
          </a:xfrm>
          <a:prstGeom prst="rect">
            <a:avLst/>
          </a:prstGeom>
        </p:spPr>
      </p:pic>
      <p:sp>
        <p:nvSpPr>
          <p:cNvPr id="3" name="Marcador de contenido 2">
            <a:extLst>
              <a:ext uri="{FF2B5EF4-FFF2-40B4-BE49-F238E27FC236}">
                <a16:creationId xmlns:a16="http://schemas.microsoft.com/office/drawing/2014/main" id="{7D3B554B-0E6E-9B4B-92F4-139C88DCF9B4}"/>
              </a:ext>
            </a:extLst>
          </p:cNvPr>
          <p:cNvSpPr>
            <a:spLocks noGrp="1"/>
          </p:cNvSpPr>
          <p:nvPr>
            <p:ph idx="1"/>
          </p:nvPr>
        </p:nvSpPr>
        <p:spPr>
          <a:xfrm>
            <a:off x="890338" y="1708485"/>
            <a:ext cx="10217634" cy="4522672"/>
          </a:xfrm>
        </p:spPr>
        <p:txBody>
          <a:bodyPr anchor="t">
            <a:noAutofit/>
          </a:bodyPr>
          <a:lstStyle/>
          <a:p>
            <a:r>
              <a:rPr lang="es-VE" sz="1800" dirty="0"/>
              <a:t>La Organización Mundial del Comercio (OMC) es la única organización internacional que se ocupa de las normas que rigen el comercio entre los países. Los pilares sobre los que descansa son los Acuerdos de la OMC, que han sido negociados y firmados por la gran mayoría de los países que participan en el comercio mundial y ratificados por sus respectivos parlamentos. El objetivo es ayudar a los productores de bienes y servicios, los exportadores y los importadores a llevar adelante sus actividades.</a:t>
            </a:r>
          </a:p>
          <a:p>
            <a:r>
              <a:rPr lang="es-VE" sz="1800" dirty="0"/>
              <a:t>Creada por las negociaciones de la Ronda Uruguay (1986-1994)</a:t>
            </a:r>
          </a:p>
          <a:p>
            <a:r>
              <a:rPr lang="es-VE" sz="1800" dirty="0"/>
              <a:t>Administra acuerdos comerciales</a:t>
            </a:r>
          </a:p>
          <a:p>
            <a:r>
              <a:rPr lang="es-VE" sz="1800" dirty="0"/>
              <a:t>Foro de Negociación </a:t>
            </a:r>
          </a:p>
          <a:p>
            <a:r>
              <a:rPr lang="es-VE" sz="1800" dirty="0"/>
              <a:t>Mecanismo de Resolución de diferencias</a:t>
            </a:r>
          </a:p>
          <a:p>
            <a:r>
              <a:rPr lang="es-VE" sz="1800" dirty="0"/>
              <a:t>Supervisa las políticas comerciales nacionales</a:t>
            </a:r>
          </a:p>
          <a:p>
            <a:r>
              <a:rPr lang="es-VE" sz="1800" dirty="0"/>
              <a:t>Presta asistencia técnica </a:t>
            </a:r>
          </a:p>
          <a:p>
            <a:r>
              <a:rPr lang="es-VE" sz="1800" dirty="0"/>
              <a:t>Cooperación con otras organizaciones internacionales</a:t>
            </a:r>
          </a:p>
        </p:txBody>
      </p:sp>
    </p:spTree>
    <p:extLst>
      <p:ext uri="{BB962C8B-B14F-4D97-AF65-F5344CB8AC3E}">
        <p14:creationId xmlns:p14="http://schemas.microsoft.com/office/powerpoint/2010/main" val="23713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458AD9"/>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E5390E5F-FCE1-BA4A-ACAE-ED6D0E943D34}"/>
              </a:ext>
            </a:extLst>
          </p:cNvPr>
          <p:cNvPicPr>
            <a:picLocks noChangeAspect="1"/>
          </p:cNvPicPr>
          <p:nvPr/>
        </p:nvPicPr>
        <p:blipFill>
          <a:blip r:embed="rId2"/>
          <a:stretch>
            <a:fillRect/>
          </a:stretch>
        </p:blipFill>
        <p:spPr>
          <a:xfrm>
            <a:off x="4061860" y="1165397"/>
            <a:ext cx="7009396" cy="4521059"/>
          </a:xfrm>
          <a:prstGeom prst="rect">
            <a:avLst/>
          </a:prstGeom>
        </p:spPr>
      </p:pic>
    </p:spTree>
    <p:extLst>
      <p:ext uri="{BB962C8B-B14F-4D97-AF65-F5344CB8AC3E}">
        <p14:creationId xmlns:p14="http://schemas.microsoft.com/office/powerpoint/2010/main" val="243716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8819442-B14F-F44B-A934-92D9E5D7ADFA}"/>
              </a:ext>
            </a:extLst>
          </p:cNvPr>
          <p:cNvSpPr>
            <a:spLocks noGrp="1"/>
          </p:cNvSpPr>
          <p:nvPr>
            <p:ph type="title"/>
          </p:nvPr>
        </p:nvSpPr>
        <p:spPr>
          <a:xfrm>
            <a:off x="4653441" y="321734"/>
            <a:ext cx="6895092" cy="1135737"/>
          </a:xfrm>
        </p:spPr>
        <p:txBody>
          <a:bodyPr>
            <a:normAutofit/>
          </a:bodyPr>
          <a:lstStyle/>
          <a:p>
            <a:pPr algn="ctr"/>
            <a:r>
              <a:rPr lang="es-VE" sz="3600" dirty="0"/>
              <a:t>OMC-OMPI</a:t>
            </a:r>
          </a:p>
        </p:txBody>
      </p:sp>
      <p:grpSp>
        <p:nvGrpSpPr>
          <p:cNvPr id="21" name="Group 20">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22" name="Isosceles Triangle 21">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n 4">
            <a:extLst>
              <a:ext uri="{FF2B5EF4-FFF2-40B4-BE49-F238E27FC236}">
                <a16:creationId xmlns:a16="http://schemas.microsoft.com/office/drawing/2014/main" id="{98AC59FE-6B8A-EF47-B7A4-40E763AA3AB5}"/>
              </a:ext>
            </a:extLst>
          </p:cNvPr>
          <p:cNvPicPr>
            <a:picLocks noChangeAspect="1"/>
          </p:cNvPicPr>
          <p:nvPr/>
        </p:nvPicPr>
        <p:blipFill>
          <a:blip r:embed="rId2"/>
          <a:stretch>
            <a:fillRect/>
          </a:stretch>
        </p:blipFill>
        <p:spPr>
          <a:xfrm>
            <a:off x="643467" y="877697"/>
            <a:ext cx="3415612" cy="2470868"/>
          </a:xfrm>
          <a:prstGeom prst="rect">
            <a:avLst/>
          </a:prstGeom>
        </p:spPr>
      </p:pic>
      <p:pic>
        <p:nvPicPr>
          <p:cNvPr id="9" name="Imagen 8">
            <a:extLst>
              <a:ext uri="{FF2B5EF4-FFF2-40B4-BE49-F238E27FC236}">
                <a16:creationId xmlns:a16="http://schemas.microsoft.com/office/drawing/2014/main" id="{F7EB47DB-9CF4-A64E-B275-593A281541D2}"/>
              </a:ext>
            </a:extLst>
          </p:cNvPr>
          <p:cNvPicPr>
            <a:picLocks noChangeAspect="1"/>
          </p:cNvPicPr>
          <p:nvPr/>
        </p:nvPicPr>
        <p:blipFill>
          <a:blip r:embed="rId3"/>
          <a:stretch>
            <a:fillRect/>
          </a:stretch>
        </p:blipFill>
        <p:spPr>
          <a:xfrm>
            <a:off x="643467" y="3509433"/>
            <a:ext cx="3415612" cy="2119509"/>
          </a:xfrm>
          <a:prstGeom prst="rect">
            <a:avLst/>
          </a:prstGeom>
        </p:spPr>
      </p:pic>
      <p:sp>
        <p:nvSpPr>
          <p:cNvPr id="3" name="Marcador de contenido 2">
            <a:extLst>
              <a:ext uri="{FF2B5EF4-FFF2-40B4-BE49-F238E27FC236}">
                <a16:creationId xmlns:a16="http://schemas.microsoft.com/office/drawing/2014/main" id="{BD8824BA-8424-BA40-8CF7-A473690F3338}"/>
              </a:ext>
            </a:extLst>
          </p:cNvPr>
          <p:cNvSpPr>
            <a:spLocks noGrp="1"/>
          </p:cNvSpPr>
          <p:nvPr>
            <p:ph idx="1"/>
          </p:nvPr>
        </p:nvSpPr>
        <p:spPr>
          <a:xfrm>
            <a:off x="4653440" y="1782981"/>
            <a:ext cx="6895092" cy="4393982"/>
          </a:xfrm>
        </p:spPr>
        <p:txBody>
          <a:bodyPr>
            <a:normAutofit/>
          </a:bodyPr>
          <a:lstStyle/>
          <a:p>
            <a:pPr marL="0" indent="0">
              <a:buNone/>
            </a:pPr>
            <a:r>
              <a:rPr lang="es-VE" sz="2000"/>
              <a:t>En 1996 La OMPI realizó un Acuerdo de Cooperación con la OMC</a:t>
            </a:r>
          </a:p>
          <a:p>
            <a:pPr marL="0" indent="0">
              <a:buNone/>
            </a:pPr>
            <a:r>
              <a:rPr lang="es-VE" sz="2000"/>
              <a:t>Armonización legislaciones y procedimientos nacionales en materia de P.I</a:t>
            </a:r>
          </a:p>
          <a:p>
            <a:pPr marL="0" indent="0">
              <a:buNone/>
            </a:pPr>
            <a:r>
              <a:rPr lang="es-VE" sz="2000"/>
              <a:t>Prestación de servicios de tramitación para solicitudes internacionales de derechos de propiedad industrial</a:t>
            </a:r>
          </a:p>
          <a:p>
            <a:pPr marL="0" indent="0">
              <a:buNone/>
            </a:pPr>
            <a:r>
              <a:rPr lang="es-VE" sz="2000"/>
              <a:t>Promover el intercambio de información en materia de P.I</a:t>
            </a:r>
          </a:p>
          <a:p>
            <a:pPr marL="0" indent="0">
              <a:buNone/>
            </a:pPr>
            <a:r>
              <a:rPr lang="es-VE" sz="2000"/>
              <a:t>Asistencia técnica jurídica a los Estados</a:t>
            </a:r>
          </a:p>
          <a:p>
            <a:pPr marL="0" indent="0">
              <a:buNone/>
            </a:pPr>
            <a:r>
              <a:rPr lang="es-VE" sz="2000"/>
              <a:t>Facilitar la solución de controversias en materia de P.I en el sector privado, y</a:t>
            </a:r>
          </a:p>
          <a:p>
            <a:pPr marL="0" indent="0">
              <a:buNone/>
            </a:pPr>
            <a:r>
              <a:rPr lang="es-VE" sz="2000"/>
              <a:t>Fomentar el uso de tecnologias de la información y de Internet, como instrumentos para el almacenamiento, el acceso y uso de informacion de P.I</a:t>
            </a:r>
          </a:p>
          <a:p>
            <a:pPr marL="0" indent="0">
              <a:buNone/>
            </a:pPr>
            <a:endParaRPr lang="es-VE" sz="2000"/>
          </a:p>
        </p:txBody>
      </p:sp>
      <p:grpSp>
        <p:nvGrpSpPr>
          <p:cNvPr id="31" name="Group 24">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32"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437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ABF4850-7EA6-DD40-8033-FE329D41A03C}"/>
              </a:ext>
            </a:extLst>
          </p:cNvPr>
          <p:cNvSpPr>
            <a:spLocks noGrp="1"/>
          </p:cNvSpPr>
          <p:nvPr>
            <p:ph type="title"/>
          </p:nvPr>
        </p:nvSpPr>
        <p:spPr>
          <a:xfrm>
            <a:off x="1179226" y="826680"/>
            <a:ext cx="9833548" cy="1325563"/>
          </a:xfrm>
        </p:spPr>
        <p:txBody>
          <a:bodyPr>
            <a:normAutofit/>
          </a:bodyPr>
          <a:lstStyle/>
          <a:p>
            <a:pPr algn="ctr"/>
            <a:r>
              <a:rPr lang="es-VE" sz="3200" b="1" dirty="0">
                <a:solidFill>
                  <a:srgbClr val="FFFFFF"/>
                </a:solidFill>
              </a:rPr>
              <a:t>ACUERDO SOBRE LOS DERECHOS DE PROPIEDAD INTELECTUAL RELACIONADOS CON EL COMERCIO ADPIC</a:t>
            </a:r>
          </a:p>
        </p:txBody>
      </p:sp>
      <p:sp>
        <p:nvSpPr>
          <p:cNvPr id="3" name="Marcador de contenido 2">
            <a:extLst>
              <a:ext uri="{FF2B5EF4-FFF2-40B4-BE49-F238E27FC236}">
                <a16:creationId xmlns:a16="http://schemas.microsoft.com/office/drawing/2014/main" id="{69DF6FD5-765F-864A-A838-E36B50987DFF}"/>
              </a:ext>
            </a:extLst>
          </p:cNvPr>
          <p:cNvSpPr>
            <a:spLocks noGrp="1"/>
          </p:cNvSpPr>
          <p:nvPr>
            <p:ph idx="1"/>
          </p:nvPr>
        </p:nvSpPr>
        <p:spPr>
          <a:xfrm>
            <a:off x="1179226" y="3092970"/>
            <a:ext cx="9833548" cy="2693976"/>
          </a:xfrm>
        </p:spPr>
        <p:txBody>
          <a:bodyPr>
            <a:normAutofit/>
          </a:bodyPr>
          <a:lstStyle/>
          <a:p>
            <a:r>
              <a:rPr lang="es-VE" sz="2600" dirty="0">
                <a:solidFill>
                  <a:srgbClr val="000000"/>
                </a:solidFill>
              </a:rPr>
              <a:t>Negociado en la  Ronda Uruguay, firmado en Marruecos 1994</a:t>
            </a:r>
          </a:p>
          <a:p>
            <a:r>
              <a:rPr lang="es-VE" sz="2600" dirty="0">
                <a:solidFill>
                  <a:srgbClr val="000000"/>
                </a:solidFill>
              </a:rPr>
              <a:t>Establece los principios básicos sobre propiedad intelectual para armonizar estos sistemas entre los países firmantes y en relación al comercio mundial.</a:t>
            </a:r>
          </a:p>
          <a:p>
            <a:r>
              <a:rPr lang="es-VE" sz="2600" dirty="0"/>
              <a:t>Los derechos de propiedad intelectual son aquellos que se confieren a las personas sobre las creaciones de su mente...</a:t>
            </a:r>
            <a:endParaRPr lang="es-VE" sz="2600" dirty="0">
              <a:solidFill>
                <a:srgbClr val="000000"/>
              </a:solidFill>
            </a:endParaRPr>
          </a:p>
          <a:p>
            <a:endParaRPr lang="es-VE" sz="3600" dirty="0">
              <a:solidFill>
                <a:srgbClr val="000000"/>
              </a:solidFill>
            </a:endParaRPr>
          </a:p>
          <a:p>
            <a:endParaRPr lang="es-VE" sz="2000" dirty="0">
              <a:solidFill>
                <a:srgbClr val="000000"/>
              </a:solidFill>
            </a:endParaRPr>
          </a:p>
        </p:txBody>
      </p:sp>
    </p:spTree>
    <p:extLst>
      <p:ext uri="{BB962C8B-B14F-4D97-AF65-F5344CB8AC3E}">
        <p14:creationId xmlns:p14="http://schemas.microsoft.com/office/powerpoint/2010/main" val="38923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ABF4850-7EA6-DD40-8033-FE329D41A03C}"/>
              </a:ext>
            </a:extLst>
          </p:cNvPr>
          <p:cNvSpPr>
            <a:spLocks noGrp="1"/>
          </p:cNvSpPr>
          <p:nvPr>
            <p:ph type="title"/>
          </p:nvPr>
        </p:nvSpPr>
        <p:spPr>
          <a:xfrm>
            <a:off x="1179226" y="826680"/>
            <a:ext cx="9833548" cy="1325563"/>
          </a:xfrm>
        </p:spPr>
        <p:txBody>
          <a:bodyPr>
            <a:normAutofit fontScale="90000"/>
          </a:bodyPr>
          <a:lstStyle/>
          <a:p>
            <a:pPr algn="ctr"/>
            <a:r>
              <a:rPr lang="es-VE" sz="3100" dirty="0">
                <a:solidFill>
                  <a:srgbClr val="FFFFFF"/>
                </a:solidFill>
              </a:rPr>
              <a:t>ACUERDO SOBRE LOS DERECHOS DE PROPIEDAD INTELECTUAL RELACIONADOS CON EL COMERCIO ADPIC</a:t>
            </a:r>
            <a:br>
              <a:rPr lang="es-VE" sz="3100" dirty="0">
                <a:solidFill>
                  <a:srgbClr val="FFFFFF"/>
                </a:solidFill>
              </a:rPr>
            </a:br>
            <a:r>
              <a:rPr lang="es-VE" sz="3100" dirty="0">
                <a:solidFill>
                  <a:srgbClr val="FFFFFF"/>
                </a:solidFill>
              </a:rPr>
              <a:t>ESTRUCTURA</a:t>
            </a:r>
          </a:p>
        </p:txBody>
      </p:sp>
      <p:sp>
        <p:nvSpPr>
          <p:cNvPr id="3" name="Marcador de contenido 2">
            <a:extLst>
              <a:ext uri="{FF2B5EF4-FFF2-40B4-BE49-F238E27FC236}">
                <a16:creationId xmlns:a16="http://schemas.microsoft.com/office/drawing/2014/main" id="{69DF6FD5-765F-864A-A838-E36B50987DFF}"/>
              </a:ext>
            </a:extLst>
          </p:cNvPr>
          <p:cNvSpPr>
            <a:spLocks noGrp="1"/>
          </p:cNvSpPr>
          <p:nvPr>
            <p:ph idx="1"/>
          </p:nvPr>
        </p:nvSpPr>
        <p:spPr>
          <a:xfrm>
            <a:off x="1179226" y="3092970"/>
            <a:ext cx="9833548" cy="3044594"/>
          </a:xfrm>
        </p:spPr>
        <p:txBody>
          <a:bodyPr>
            <a:normAutofit fontScale="92500" lnSpcReduction="20000"/>
          </a:bodyPr>
          <a:lstStyle/>
          <a:p>
            <a:r>
              <a:rPr lang="es-VE" sz="2200" dirty="0">
                <a:solidFill>
                  <a:srgbClr val="000000"/>
                </a:solidFill>
              </a:rPr>
              <a:t>Preambulo</a:t>
            </a:r>
          </a:p>
          <a:p>
            <a:r>
              <a:rPr lang="es-VE" sz="2200" dirty="0">
                <a:solidFill>
                  <a:srgbClr val="000000"/>
                </a:solidFill>
              </a:rPr>
              <a:t>Parte I Disposiciones Generales y Principios básicos</a:t>
            </a:r>
          </a:p>
          <a:p>
            <a:r>
              <a:rPr lang="es-VE" sz="2200" dirty="0">
                <a:solidFill>
                  <a:srgbClr val="000000"/>
                </a:solidFill>
              </a:rPr>
              <a:t>Parte II Normas relativas a la existencia, alcance y ejercicio de los DPI</a:t>
            </a:r>
          </a:p>
          <a:p>
            <a:r>
              <a:rPr lang="es-VE" sz="2200" dirty="0">
                <a:solidFill>
                  <a:srgbClr val="000000"/>
                </a:solidFill>
              </a:rPr>
              <a:t>Parte III Observancia de los DPI</a:t>
            </a:r>
          </a:p>
          <a:p>
            <a:r>
              <a:rPr lang="es-VE" sz="2200" dirty="0">
                <a:solidFill>
                  <a:srgbClr val="000000"/>
                </a:solidFill>
              </a:rPr>
              <a:t>Parte  IV Adquisición y mantenimiento de los DPI y procedimientos  contradictorios relacionados</a:t>
            </a:r>
          </a:p>
          <a:p>
            <a:r>
              <a:rPr lang="es-VE" sz="2200" dirty="0">
                <a:solidFill>
                  <a:srgbClr val="000000"/>
                </a:solidFill>
              </a:rPr>
              <a:t>Parte  V Prevención y Solución de diferencias</a:t>
            </a:r>
          </a:p>
          <a:p>
            <a:r>
              <a:rPr lang="es-VE" sz="2200" dirty="0">
                <a:solidFill>
                  <a:srgbClr val="000000"/>
                </a:solidFill>
              </a:rPr>
              <a:t>Parte VI Disposiciones Transitorias</a:t>
            </a:r>
          </a:p>
          <a:p>
            <a:r>
              <a:rPr lang="es-VE" sz="2200" dirty="0">
                <a:solidFill>
                  <a:srgbClr val="000000"/>
                </a:solidFill>
              </a:rPr>
              <a:t>Parte  VII Disposiciones institucionales y disposiciones finales</a:t>
            </a:r>
          </a:p>
          <a:p>
            <a:endParaRPr lang="es-VE" sz="1600" dirty="0">
              <a:solidFill>
                <a:srgbClr val="000000"/>
              </a:solidFill>
            </a:endParaRPr>
          </a:p>
          <a:p>
            <a:endParaRPr lang="es-VE" sz="1600" dirty="0">
              <a:solidFill>
                <a:srgbClr val="000000"/>
              </a:solidFill>
            </a:endParaRPr>
          </a:p>
          <a:p>
            <a:endParaRPr lang="es-VE" sz="1600" dirty="0">
              <a:solidFill>
                <a:srgbClr val="000000"/>
              </a:solidFill>
            </a:endParaRPr>
          </a:p>
          <a:p>
            <a:endParaRPr lang="es-VE" sz="1600" dirty="0">
              <a:solidFill>
                <a:srgbClr val="000000"/>
              </a:solidFill>
            </a:endParaRPr>
          </a:p>
        </p:txBody>
      </p:sp>
    </p:spTree>
    <p:extLst>
      <p:ext uri="{BB962C8B-B14F-4D97-AF65-F5344CB8AC3E}">
        <p14:creationId xmlns:p14="http://schemas.microsoft.com/office/powerpoint/2010/main" val="287864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uella digital">
            <a:extLst>
              <a:ext uri="{FF2B5EF4-FFF2-40B4-BE49-F238E27FC236}">
                <a16:creationId xmlns:a16="http://schemas.microsoft.com/office/drawing/2014/main" id="{5EE0921F-7179-4B9B-BF31-C4374EC871B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675" y="1410905"/>
            <a:ext cx="4032621" cy="4032621"/>
          </a:xfrm>
          <a:prstGeom prst="rect">
            <a:avLst/>
          </a:prstGeom>
        </p:spPr>
      </p:pic>
      <p:sp>
        <p:nvSpPr>
          <p:cNvPr id="24" name="Right Triangle 2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2D3F9F-6D81-414B-B0A9-D13577420ED4}"/>
              </a:ext>
            </a:extLst>
          </p:cNvPr>
          <p:cNvSpPr>
            <a:spLocks noGrp="1"/>
          </p:cNvSpPr>
          <p:nvPr>
            <p:ph type="title"/>
          </p:nvPr>
        </p:nvSpPr>
        <p:spPr>
          <a:xfrm>
            <a:off x="5465659" y="1188637"/>
            <a:ext cx="5642312" cy="1597228"/>
          </a:xfrm>
        </p:spPr>
        <p:txBody>
          <a:bodyPr>
            <a:normAutofit/>
          </a:bodyPr>
          <a:lstStyle/>
          <a:p>
            <a:r>
              <a:rPr lang="es-VE" sz="5400" b="1"/>
              <a:t>PREAMBULO ADPIC</a:t>
            </a:r>
          </a:p>
        </p:txBody>
      </p:sp>
      <p:sp>
        <p:nvSpPr>
          <p:cNvPr id="3" name="Marcador de contenido 2">
            <a:extLst>
              <a:ext uri="{FF2B5EF4-FFF2-40B4-BE49-F238E27FC236}">
                <a16:creationId xmlns:a16="http://schemas.microsoft.com/office/drawing/2014/main" id="{350D4BBE-203A-624B-915E-9FEC5E5FB810}"/>
              </a:ext>
            </a:extLst>
          </p:cNvPr>
          <p:cNvSpPr>
            <a:spLocks noGrp="1"/>
          </p:cNvSpPr>
          <p:nvPr>
            <p:ph idx="1"/>
          </p:nvPr>
        </p:nvSpPr>
        <p:spPr>
          <a:xfrm>
            <a:off x="5465660" y="2998278"/>
            <a:ext cx="4370103" cy="2728198"/>
          </a:xfrm>
        </p:spPr>
        <p:txBody>
          <a:bodyPr anchor="t">
            <a:normAutofit/>
          </a:bodyPr>
          <a:lstStyle/>
          <a:p>
            <a:r>
              <a:rPr lang="es-PE" sz="1900"/>
              <a:t>Deseosos de </a:t>
            </a:r>
            <a:r>
              <a:rPr lang="es-PE" sz="1900" b="1"/>
              <a:t>reducir las distorsiones del comercio internacional</a:t>
            </a:r>
            <a:r>
              <a:rPr lang="es-PE" sz="1900"/>
              <a:t> y los obstáculos al mismo, y teniendo en cuenta la necesidad de </a:t>
            </a:r>
            <a:r>
              <a:rPr lang="es-PE" sz="1900" b="1"/>
              <a:t>fomentar una protección eficaz y adecuada de los derechos de propiedad intelectual</a:t>
            </a:r>
            <a:r>
              <a:rPr lang="es-PE" sz="1900"/>
              <a:t> y de asegurarse de que las medidas y procedimientos destinados a hacer respetar dichos derechos no se conviertan a su vez en obstáculos al comercio legítimo; </a:t>
            </a:r>
            <a:endParaRPr lang="es-ES" sz="1900"/>
          </a:p>
          <a:p>
            <a:endParaRPr lang="es-VE" sz="1900"/>
          </a:p>
        </p:txBody>
      </p:sp>
    </p:spTree>
    <p:extLst>
      <p:ext uri="{BB962C8B-B14F-4D97-AF65-F5344CB8AC3E}">
        <p14:creationId xmlns:p14="http://schemas.microsoft.com/office/powerpoint/2010/main" val="178473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932B6BE-262F-DC49-BA60-7898BC58BD6E}"/>
              </a:ext>
            </a:extLst>
          </p:cNvPr>
          <p:cNvSpPr>
            <a:spLocks noGrp="1"/>
          </p:cNvSpPr>
          <p:nvPr>
            <p:ph type="title"/>
          </p:nvPr>
        </p:nvSpPr>
        <p:spPr>
          <a:xfrm>
            <a:off x="808638" y="386930"/>
            <a:ext cx="9236700" cy="1188950"/>
          </a:xfrm>
        </p:spPr>
        <p:txBody>
          <a:bodyPr anchor="b">
            <a:normAutofit/>
          </a:bodyPr>
          <a:lstStyle/>
          <a:p>
            <a:r>
              <a:rPr lang="es-VE" sz="5400" b="1" dirty="0"/>
              <a:t>ADPIC</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A22CCF1-B5C6-5B4F-94E4-1D8F9E72CFBF}"/>
              </a:ext>
            </a:extLst>
          </p:cNvPr>
          <p:cNvSpPr>
            <a:spLocks noGrp="1"/>
          </p:cNvSpPr>
          <p:nvPr>
            <p:ph idx="1"/>
          </p:nvPr>
        </p:nvSpPr>
        <p:spPr>
          <a:xfrm>
            <a:off x="793660" y="2599509"/>
            <a:ext cx="10143668" cy="3435531"/>
          </a:xfrm>
        </p:spPr>
        <p:txBody>
          <a:bodyPr anchor="ctr">
            <a:normAutofit/>
          </a:bodyPr>
          <a:lstStyle/>
          <a:p>
            <a:r>
              <a:rPr lang="es-PE" sz="2400" dirty="0"/>
              <a:t>Materia Patentable (Artículo 27 ADPIC)</a:t>
            </a:r>
          </a:p>
          <a:p>
            <a:r>
              <a:rPr lang="es-PE" sz="2400" dirty="0"/>
              <a:t>1. (…) [L]as patentes podrán obtenerse por todas las invenciones, sean de productos o de procedimientos, </a:t>
            </a:r>
            <a:r>
              <a:rPr lang="es-PE" sz="2400" b="1" dirty="0"/>
              <a:t>en todos los campos de la tecnología</a:t>
            </a:r>
            <a:r>
              <a:rPr lang="es-PE" sz="2400" dirty="0"/>
              <a:t>, siempre que sean nuevas, entrañen una actividad inventiva y sean susceptibles de aplicación industrial.</a:t>
            </a:r>
          </a:p>
          <a:p>
            <a:r>
              <a:rPr lang="es-PE" sz="2400" dirty="0"/>
              <a:t>(…) [L]as patentes se podrán obtener y los derechos de patente se podrán gozar sin discriminación por el lugar de la invención, el campo de la tecnología o el hecho de que los productos sean importados o producidos en el país. </a:t>
            </a:r>
          </a:p>
          <a:p>
            <a:endParaRPr lang="es-VE" sz="2400" dirty="0"/>
          </a:p>
          <a:p>
            <a:endParaRPr lang="es-VE" sz="2400" dirty="0"/>
          </a:p>
        </p:txBody>
      </p:sp>
    </p:spTree>
    <p:extLst>
      <p:ext uri="{BB962C8B-B14F-4D97-AF65-F5344CB8AC3E}">
        <p14:creationId xmlns:p14="http://schemas.microsoft.com/office/powerpoint/2010/main" val="262161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D1FEBCE-5CBE-3B45-BE67-BDC9580756B4}"/>
              </a:ext>
            </a:extLst>
          </p:cNvPr>
          <p:cNvSpPr>
            <a:spLocks noGrp="1"/>
          </p:cNvSpPr>
          <p:nvPr>
            <p:ph type="title"/>
          </p:nvPr>
        </p:nvSpPr>
        <p:spPr>
          <a:xfrm>
            <a:off x="808638" y="386930"/>
            <a:ext cx="9236700" cy="1188950"/>
          </a:xfrm>
        </p:spPr>
        <p:txBody>
          <a:bodyPr anchor="b">
            <a:normAutofit/>
          </a:bodyPr>
          <a:lstStyle/>
          <a:p>
            <a:pPr>
              <a:defRPr/>
            </a:pPr>
            <a:r>
              <a:rPr lang="es-ES" sz="5400">
                <a:cs typeface="+mj-cs"/>
              </a:rPr>
              <a:t>ADPIC</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ED21C8C-B43A-1246-95B0-9E4414B2BA83}"/>
              </a:ext>
            </a:extLst>
          </p:cNvPr>
          <p:cNvSpPr>
            <a:spLocks noGrp="1"/>
          </p:cNvSpPr>
          <p:nvPr>
            <p:ph idx="1"/>
          </p:nvPr>
        </p:nvSpPr>
        <p:spPr>
          <a:xfrm>
            <a:off x="793660" y="2599509"/>
            <a:ext cx="10143668" cy="3435531"/>
          </a:xfrm>
        </p:spPr>
        <p:txBody>
          <a:bodyPr anchor="ctr">
            <a:normAutofit/>
          </a:bodyPr>
          <a:lstStyle/>
          <a:p>
            <a:r>
              <a:rPr lang="es-VE" altLang="es-VE" sz="2400" dirty="0">
                <a:ea typeface="ＭＳ Ｐゴシック" panose="020B0600070205080204" pitchFamily="34" charset="-128"/>
              </a:rPr>
              <a:t>Artículo 8 de ADPIC . Los miembros tienen la capacidad para adoptar las medidas necesarias para proteger la salud pública, nutrición, y el interés público para un adecuado desarrollo socioeconómico y tecnológico, siempre que esas medidas sean compatibles con el acuerdo, para prevenir abusos de los titulares de los derechos o por prácticas que limiten el comercio o generen detrimento de la transferencia internacional de tecnología </a:t>
            </a:r>
            <a:endParaRPr lang="es-ES" altLang="es-VE" sz="2400" dirty="0">
              <a:ea typeface="ＭＳ Ｐゴシック" panose="020B0600070205080204" pitchFamily="34" charset="-128"/>
            </a:endParaRPr>
          </a:p>
          <a:p>
            <a:endParaRPr lang="es-ES" altLang="es-VE" sz="2400" dirty="0">
              <a:ea typeface="ＭＳ Ｐゴシック" panose="020B0600070205080204" pitchFamily="34" charset="-128"/>
            </a:endParaRPr>
          </a:p>
        </p:txBody>
      </p:sp>
    </p:spTree>
    <p:extLst>
      <p:ext uri="{BB962C8B-B14F-4D97-AF65-F5344CB8AC3E}">
        <p14:creationId xmlns:p14="http://schemas.microsoft.com/office/powerpoint/2010/main" val="224254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719A3D-C737-40BD-A9F1-5E2A0B695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4B3A13-7FC8-F24F-B024-2BC16638123C}"/>
              </a:ext>
            </a:extLst>
          </p:cNvPr>
          <p:cNvSpPr>
            <a:spLocks noGrp="1"/>
          </p:cNvSpPr>
          <p:nvPr>
            <p:ph type="title"/>
          </p:nvPr>
        </p:nvSpPr>
        <p:spPr>
          <a:xfrm>
            <a:off x="5189619" y="365125"/>
            <a:ext cx="6284626" cy="1984785"/>
          </a:xfrm>
        </p:spPr>
        <p:txBody>
          <a:bodyPr anchor="b">
            <a:normAutofit/>
          </a:bodyPr>
          <a:lstStyle/>
          <a:p>
            <a:r>
              <a:rPr lang="es-VE" sz="4000">
                <a:solidFill>
                  <a:srgbClr val="000000"/>
                </a:solidFill>
              </a:rPr>
              <a:t>DECLARACION DE DOHA - 2001</a:t>
            </a:r>
          </a:p>
        </p:txBody>
      </p:sp>
      <p:sp>
        <p:nvSpPr>
          <p:cNvPr id="12" name="Oval 11">
            <a:extLst>
              <a:ext uri="{FF2B5EF4-FFF2-40B4-BE49-F238E27FC236}">
                <a16:creationId xmlns:a16="http://schemas.microsoft.com/office/drawing/2014/main" id="{51B487B4-225A-46A6-83D3-A2CC948C6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6852" y="2274630"/>
            <a:ext cx="2251578" cy="2334140"/>
          </a:xfrm>
          <a:prstGeom prst="ellipse">
            <a:avLst/>
          </a:prstGeom>
          <a:solidFill>
            <a:srgbClr val="3F6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F0068E0-ED29-4438-A358-71D77F571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6014" y="2533707"/>
            <a:ext cx="1956816" cy="1953058"/>
          </a:xfrm>
          <a:prstGeom prst="ellipse">
            <a:avLst/>
          </a:prstGeom>
          <a:solidFill>
            <a:srgbClr val="FFFFFF"/>
          </a:solidFill>
          <a:ln>
            <a:solidFill>
              <a:srgbClr val="3F6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71D5281-4C71-4ECC-8D0D-B991115CB7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a:ext>
            </a:extLst>
          </a:blip>
          <a:srcRect/>
          <a:stretch>
            <a:fillRect/>
          </a:stretch>
        </p:blipFill>
        <p:spPr>
          <a:xfrm>
            <a:off x="1177257" y="214253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sp>
        <p:nvSpPr>
          <p:cNvPr id="3" name="Marcador de contenido 2">
            <a:extLst>
              <a:ext uri="{FF2B5EF4-FFF2-40B4-BE49-F238E27FC236}">
                <a16:creationId xmlns:a16="http://schemas.microsoft.com/office/drawing/2014/main" id="{A67BD66C-50E2-B244-BC14-9326C9AF4871}"/>
              </a:ext>
            </a:extLst>
          </p:cNvPr>
          <p:cNvSpPr>
            <a:spLocks noGrp="1"/>
          </p:cNvSpPr>
          <p:nvPr>
            <p:ph idx="1"/>
          </p:nvPr>
        </p:nvSpPr>
        <p:spPr>
          <a:xfrm>
            <a:off x="5189619" y="2561303"/>
            <a:ext cx="6284626" cy="3210232"/>
          </a:xfrm>
        </p:spPr>
        <p:txBody>
          <a:bodyPr anchor="t">
            <a:normAutofit fontScale="62500" lnSpcReduction="20000"/>
          </a:bodyPr>
          <a:lstStyle/>
          <a:p>
            <a:r>
              <a:rPr lang="es-VE" sz="2000" dirty="0">
                <a:solidFill>
                  <a:srgbClr val="000000"/>
                </a:solidFill>
              </a:rPr>
              <a:t>Abril Caso Suráfrica y 39 compañías farmacéuticas</a:t>
            </a:r>
          </a:p>
          <a:p>
            <a:r>
              <a:rPr lang="es-VE" sz="2000" dirty="0">
                <a:solidFill>
                  <a:srgbClr val="000000"/>
                </a:solidFill>
              </a:rPr>
              <a:t>Junio Grupo Africano de la OMC solicita debate</a:t>
            </a:r>
          </a:p>
          <a:p>
            <a:r>
              <a:rPr lang="es-VE" sz="2000" dirty="0">
                <a:solidFill>
                  <a:srgbClr val="000000"/>
                </a:solidFill>
              </a:rPr>
              <a:t>Noviembre Declaración de Doha</a:t>
            </a:r>
          </a:p>
          <a:p>
            <a:endParaRPr lang="es-VE" sz="2000" dirty="0">
              <a:solidFill>
                <a:srgbClr val="000000"/>
              </a:solidFill>
            </a:endParaRPr>
          </a:p>
          <a:p>
            <a:r>
              <a:rPr lang="es-VE" sz="2000" dirty="0">
                <a:solidFill>
                  <a:srgbClr val="000000"/>
                </a:solidFill>
              </a:rPr>
              <a:t>4.(…)”reafirmamos el derecho de los miembros de la OMC a utilizar, al máximo, las disposiciones del Acuerdo ADPIC….”</a:t>
            </a:r>
          </a:p>
          <a:p>
            <a:r>
              <a:rPr lang="es-VE" dirty="0"/>
              <a:t>* </a:t>
            </a:r>
            <a:r>
              <a:rPr lang="es-VE" b="1" i="1" dirty="0"/>
              <a:t>ADPIC “puede y deberá ser interpretado y aplicado de una manera que apoye el derecho de los Miembros de la OMC de proteger la salud pública y, en particular, de promover el acceso a los medicamentos para todos. </a:t>
            </a:r>
            <a:endParaRPr lang="es-VE" sz="2000" dirty="0"/>
          </a:p>
          <a:p>
            <a:r>
              <a:rPr lang="es-VE" dirty="0"/>
              <a:t>* </a:t>
            </a:r>
            <a:r>
              <a:rPr lang="es-VE" b="1" i="1" dirty="0"/>
              <a:t>5(b): “Cada Miembro tiene el derecho de conceder licencias obligatorias y la libertad de determinar las bases sobre las cuales se conceden tales licencias.” </a:t>
            </a:r>
            <a:endParaRPr lang="es-VE" sz="2000" dirty="0"/>
          </a:p>
          <a:p>
            <a:endParaRPr lang="es-VE" sz="2000" dirty="0">
              <a:solidFill>
                <a:srgbClr val="000000"/>
              </a:solidFill>
            </a:endParaRPr>
          </a:p>
        </p:txBody>
      </p:sp>
      <p:pic>
        <p:nvPicPr>
          <p:cNvPr id="11" name="Picture 1" descr="1-s2">
            <a:extLst>
              <a:ext uri="{FF2B5EF4-FFF2-40B4-BE49-F238E27FC236}">
                <a16:creationId xmlns:a16="http://schemas.microsoft.com/office/drawing/2014/main" id="{66ED65D8-6C2D-174B-AD10-9F65181928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7755" y="679450"/>
            <a:ext cx="41148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Treatment-Action-Campaign-pic-Gideon-Mendel1">
            <a:extLst>
              <a:ext uri="{FF2B5EF4-FFF2-40B4-BE49-F238E27FC236}">
                <a16:creationId xmlns:a16="http://schemas.microsoft.com/office/drawing/2014/main" id="{F444F30E-0FE0-AB4A-B0BB-B5CC15EFF61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6833" y="3656992"/>
            <a:ext cx="3876643"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43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855264-549E-A041-AC77-92DBF245B83A}"/>
              </a:ext>
            </a:extLst>
          </p:cNvPr>
          <p:cNvSpPr>
            <a:spLocks noGrp="1"/>
          </p:cNvSpPr>
          <p:nvPr>
            <p:ph type="title"/>
          </p:nvPr>
        </p:nvSpPr>
        <p:spPr>
          <a:xfrm>
            <a:off x="808638" y="386930"/>
            <a:ext cx="9236700" cy="1188950"/>
          </a:xfrm>
        </p:spPr>
        <p:txBody>
          <a:bodyPr anchor="b">
            <a:normAutofit/>
          </a:bodyPr>
          <a:lstStyle/>
          <a:p>
            <a:r>
              <a:rPr lang="es-VE" sz="4600"/>
              <a:t>Tratado de Cooperación de Patentes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78E8DE2-8815-7A48-B083-71E103CAEB46}"/>
              </a:ext>
            </a:extLst>
          </p:cNvPr>
          <p:cNvSpPr>
            <a:spLocks noGrp="1"/>
          </p:cNvSpPr>
          <p:nvPr>
            <p:ph idx="1"/>
          </p:nvPr>
        </p:nvSpPr>
        <p:spPr>
          <a:xfrm>
            <a:off x="793660" y="2599509"/>
            <a:ext cx="10143668" cy="3435531"/>
          </a:xfrm>
        </p:spPr>
        <p:txBody>
          <a:bodyPr anchor="ctr">
            <a:normAutofit lnSpcReduction="10000"/>
          </a:bodyPr>
          <a:lstStyle/>
          <a:p>
            <a:r>
              <a:rPr lang="es-VE" sz="2200" dirty="0"/>
              <a:t>El Tratado de Cooperación en materia de Patentes (</a:t>
            </a:r>
            <a:r>
              <a:rPr lang="es-VE" sz="2200" dirty="0">
                <a:hlinkClick r:id="rId2"/>
              </a:rPr>
              <a:t>PCT</a:t>
            </a:r>
            <a:r>
              <a:rPr lang="es-VE" sz="2200" dirty="0"/>
              <a:t>) permite buscar protección por </a:t>
            </a:r>
            <a:r>
              <a:rPr lang="es-VE" sz="2200" dirty="0">
                <a:hlinkClick r:id="rId3"/>
              </a:rPr>
              <a:t>patente</a:t>
            </a:r>
            <a:r>
              <a:rPr lang="es-VE" sz="2200" dirty="0"/>
              <a:t> para una invención en muchos países al mismo tiempo mediante la presentación de una solicitud "internacional" de patente. Pueden presentar dicha solicitud los nacionales o residentes de los Estados Contratantes del PCT. Por lo general, el trámite de presentación se cumple ante la oficina nacional de patentes del Estado Contratante de nacionalidad o de domicilio del solicitante o, a elección de éste, ante la Oficina Internacional de la OMPI, en Ginebra.</a:t>
            </a:r>
          </a:p>
          <a:p>
            <a:pPr lvl="0"/>
            <a:r>
              <a:rPr lang="es-VE" sz="2200" dirty="0"/>
              <a:t>Normatividad: Tratado de cooperación en materia de patentes PCT, (modificado octubre de 2001), Reglamento del PCT (texto en vigor a partir de julio de 2020), Instrucciones administrativas del PCT (texto en vigor el 1 de enero de 2019)</a:t>
            </a:r>
          </a:p>
          <a:p>
            <a:pPr lvl="0"/>
            <a:r>
              <a:rPr lang="es-VE" sz="2200" dirty="0"/>
              <a:t>Honduras se adhirió en 2006</a:t>
            </a:r>
          </a:p>
        </p:txBody>
      </p:sp>
    </p:spTree>
    <p:extLst>
      <p:ext uri="{BB962C8B-B14F-4D97-AF65-F5344CB8AC3E}">
        <p14:creationId xmlns:p14="http://schemas.microsoft.com/office/powerpoint/2010/main" val="227262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7DBC069-978B-3E44-ADF5-CEA00ABDFBDA}"/>
              </a:ext>
            </a:extLst>
          </p:cNvPr>
          <p:cNvSpPr>
            <a:spLocks noGrp="1"/>
          </p:cNvSpPr>
          <p:nvPr>
            <p:ph type="title"/>
          </p:nvPr>
        </p:nvSpPr>
        <p:spPr>
          <a:xfrm>
            <a:off x="6617740" y="802955"/>
            <a:ext cx="4766330" cy="1454051"/>
          </a:xfrm>
        </p:spPr>
        <p:txBody>
          <a:bodyPr>
            <a:normAutofit/>
          </a:bodyPr>
          <a:lstStyle/>
          <a:p>
            <a:r>
              <a:rPr lang="es-VE" sz="3600" dirty="0">
                <a:solidFill>
                  <a:srgbClr val="000000"/>
                </a:solidFill>
              </a:rPr>
              <a:t>OBJETIVO</a:t>
            </a:r>
          </a:p>
        </p:txBody>
      </p:sp>
      <p:sp>
        <p:nvSpPr>
          <p:cNvPr id="36"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15">
            <a:extLst>
              <a:ext uri="{FF2B5EF4-FFF2-40B4-BE49-F238E27FC236}">
                <a16:creationId xmlns:a16="http://schemas.microsoft.com/office/drawing/2014/main" id="{37C7DA60-E8EE-46F7-9447-56BEA6304D18}"/>
              </a:ext>
            </a:extLst>
          </p:cNvPr>
          <p:cNvPicPr>
            <a:picLocks noChangeAspect="1"/>
          </p:cNvPicPr>
          <p:nvPr/>
        </p:nvPicPr>
        <p:blipFill rotWithShape="1">
          <a:blip r:embed="rId4">
            <a:extLst>
              <a:ext uri="{28A0092B-C50C-407E-A947-70E740481C1C}">
                <a14:useLocalDpi xmlns:a14="http://schemas.microsoft.com/office/drawing/2010/main"/>
              </a:ext>
            </a:extLst>
          </a:blip>
          <a:srcRect b="-1"/>
          <a:stretch/>
        </p:blipFill>
        <p:spPr>
          <a:xfrm>
            <a:off x="389571" y="1700784"/>
            <a:ext cx="4039747" cy="4379976"/>
          </a:xfrm>
          <a:prstGeom prst="rect">
            <a:avLst/>
          </a:prstGeom>
        </p:spPr>
      </p:pic>
      <p:sp>
        <p:nvSpPr>
          <p:cNvPr id="3" name="Marcador de contenido 2">
            <a:extLst>
              <a:ext uri="{FF2B5EF4-FFF2-40B4-BE49-F238E27FC236}">
                <a16:creationId xmlns:a16="http://schemas.microsoft.com/office/drawing/2014/main" id="{6157DC33-2E26-B341-B47B-692B97A9E7B9}"/>
              </a:ext>
            </a:extLst>
          </p:cNvPr>
          <p:cNvSpPr>
            <a:spLocks noGrp="1"/>
          </p:cNvSpPr>
          <p:nvPr>
            <p:ph idx="1"/>
          </p:nvPr>
        </p:nvSpPr>
        <p:spPr>
          <a:xfrm>
            <a:off x="6621072" y="2421683"/>
            <a:ext cx="4765949" cy="3353476"/>
          </a:xfrm>
        </p:spPr>
        <p:txBody>
          <a:bodyPr anchor="t">
            <a:normAutofit fontScale="92500" lnSpcReduction="10000"/>
          </a:bodyPr>
          <a:lstStyle/>
          <a:p>
            <a:r>
              <a:rPr lang="es-SV" sz="3200" dirty="0">
                <a:solidFill>
                  <a:srgbClr val="000000"/>
                </a:solidFill>
              </a:rPr>
              <a:t>Al finalizar el taller, los participantes serán capaces de explicar los aspectos principales de Propiedad Intelectual relacionados con el acceso a tratamiento, qué son y cómo se aplican las flexibilidades de ADPIC</a:t>
            </a:r>
            <a:endParaRPr lang="es-VE" sz="3200" dirty="0">
              <a:solidFill>
                <a:srgbClr val="000000"/>
              </a:solidFill>
            </a:endParaRPr>
          </a:p>
          <a:p>
            <a:endParaRPr lang="es-VE" sz="1800" dirty="0">
              <a:solidFill>
                <a:srgbClr val="000000"/>
              </a:solidFill>
            </a:endParaRPr>
          </a:p>
        </p:txBody>
      </p:sp>
    </p:spTree>
    <p:extLst>
      <p:ext uri="{BB962C8B-B14F-4D97-AF65-F5344CB8AC3E}">
        <p14:creationId xmlns:p14="http://schemas.microsoft.com/office/powerpoint/2010/main" val="4203803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5AC02B5-0FA6-EA4A-BDAD-9AF1FF4D5D01}"/>
              </a:ext>
            </a:extLst>
          </p:cNvPr>
          <p:cNvSpPr>
            <a:spLocks noGrp="1"/>
          </p:cNvSpPr>
          <p:nvPr>
            <p:ph type="title"/>
          </p:nvPr>
        </p:nvSpPr>
        <p:spPr>
          <a:xfrm>
            <a:off x="4646485" y="321734"/>
            <a:ext cx="6902048" cy="1135737"/>
          </a:xfrm>
        </p:spPr>
        <p:txBody>
          <a:bodyPr>
            <a:normAutofit/>
          </a:bodyPr>
          <a:lstStyle/>
          <a:p>
            <a:r>
              <a:rPr lang="es-VE" sz="3600"/>
              <a:t>TRATADOS DE DERECHOS HUMANOS</a:t>
            </a:r>
          </a:p>
        </p:txBody>
      </p:sp>
      <p:pic>
        <p:nvPicPr>
          <p:cNvPr id="11" name="Picture 10">
            <a:extLst>
              <a:ext uri="{FF2B5EF4-FFF2-40B4-BE49-F238E27FC236}">
                <a16:creationId xmlns:a16="http://schemas.microsoft.com/office/drawing/2014/main" id="{813A7641-A167-44AF-99BD-A281904FEBE4}"/>
              </a:ext>
            </a:extLst>
          </p:cNvPr>
          <p:cNvPicPr>
            <a:picLocks noChangeAspect="1"/>
          </p:cNvPicPr>
          <p:nvPr/>
        </p:nvPicPr>
        <p:blipFill rotWithShape="1">
          <a:blip r:embed="rId2">
            <a:extLst>
              <a:ext uri="{28A0092B-C50C-407E-A947-70E740481C1C}">
                <a14:useLocalDpi xmlns:a14="http://schemas.microsoft.com/office/drawing/2010/main"/>
              </a:ext>
            </a:extLst>
          </a:blip>
          <a:srcRect b="-1"/>
          <a:stretch/>
        </p:blipFill>
        <p:spPr>
          <a:xfrm>
            <a:off x="-2" y="10"/>
            <a:ext cx="4067749" cy="6857990"/>
          </a:xfrm>
          <a:prstGeom prst="rect">
            <a:avLst/>
          </a:prstGeom>
        </p:spPr>
      </p:pic>
      <p:grpSp>
        <p:nvGrpSpPr>
          <p:cNvPr id="17" name="Group 1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163765FF-1FF1-40D2-A219-788FAE6F8FA4}"/>
              </a:ext>
            </a:extLst>
          </p:cNvPr>
          <p:cNvGraphicFramePr>
            <a:graphicFrameLocks noGrp="1"/>
          </p:cNvGraphicFramePr>
          <p:nvPr>
            <p:ph idx="1"/>
            <p:extLst>
              <p:ext uri="{D42A27DB-BD31-4B8C-83A1-F6EECF244321}">
                <p14:modId xmlns:p14="http://schemas.microsoft.com/office/powerpoint/2010/main" val="3281020443"/>
              </p:ext>
            </p:extLst>
          </p:nvPr>
        </p:nvGraphicFramePr>
        <p:xfrm>
          <a:off x="4646485" y="1782981"/>
          <a:ext cx="690204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3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EF283-8463-5C40-81D0-FCA6F020CAA8}"/>
              </a:ext>
            </a:extLst>
          </p:cNvPr>
          <p:cNvSpPr>
            <a:spLocks noGrp="1"/>
          </p:cNvSpPr>
          <p:nvPr>
            <p:ph type="title"/>
          </p:nvPr>
        </p:nvSpPr>
        <p:spPr>
          <a:xfrm>
            <a:off x="4965430" y="629268"/>
            <a:ext cx="6586491" cy="1286160"/>
          </a:xfrm>
        </p:spPr>
        <p:txBody>
          <a:bodyPr anchor="b">
            <a:normAutofit/>
          </a:bodyPr>
          <a:lstStyle/>
          <a:p>
            <a:r>
              <a:rPr lang="es-VE" sz="4100"/>
              <a:t>OTRAS NORMAS RELACIONADAS</a:t>
            </a:r>
          </a:p>
        </p:txBody>
      </p:sp>
      <p:sp>
        <p:nvSpPr>
          <p:cNvPr id="11" name="Marcador de contenido 2">
            <a:extLst>
              <a:ext uri="{FF2B5EF4-FFF2-40B4-BE49-F238E27FC236}">
                <a16:creationId xmlns:a16="http://schemas.microsoft.com/office/drawing/2014/main" id="{0CE47BD2-3258-7C4F-A710-351B20E7B958}"/>
              </a:ext>
            </a:extLst>
          </p:cNvPr>
          <p:cNvSpPr>
            <a:spLocks noGrp="1"/>
          </p:cNvSpPr>
          <p:nvPr>
            <p:ph idx="1"/>
          </p:nvPr>
        </p:nvSpPr>
        <p:spPr>
          <a:xfrm>
            <a:off x="4965431" y="2438400"/>
            <a:ext cx="6586489" cy="3785419"/>
          </a:xfrm>
        </p:spPr>
        <p:txBody>
          <a:bodyPr>
            <a:normAutofit/>
          </a:bodyPr>
          <a:lstStyle/>
          <a:p>
            <a:r>
              <a:rPr lang="es-VE" sz="2000"/>
              <a:t>Norma Comercial</a:t>
            </a:r>
          </a:p>
          <a:p>
            <a:r>
              <a:rPr lang="es-VE" sz="2000"/>
              <a:t>Leyes de Competencia</a:t>
            </a:r>
          </a:p>
          <a:p>
            <a:r>
              <a:rPr lang="es-VE" sz="2000"/>
              <a:t>Leyes de derecho privado</a:t>
            </a:r>
          </a:p>
        </p:txBody>
      </p:sp>
      <p:pic>
        <p:nvPicPr>
          <p:cNvPr id="12" name="Picture 4">
            <a:extLst>
              <a:ext uri="{FF2B5EF4-FFF2-40B4-BE49-F238E27FC236}">
                <a16:creationId xmlns:a16="http://schemas.microsoft.com/office/drawing/2014/main" id="{6679E0CB-E49B-426B-87C7-3934805D9FAE}"/>
              </a:ext>
            </a:extLst>
          </p:cNvPr>
          <p:cNvPicPr>
            <a:picLocks noChangeAspect="1"/>
          </p:cNvPicPr>
          <p:nvPr/>
        </p:nvPicPr>
        <p:blipFill rotWithShape="1">
          <a:blip r:embed="rId2">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13"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589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D0694A25-6F0B-934C-889F-1A676056E93F}"/>
              </a:ext>
            </a:extLst>
          </p:cNvPr>
          <p:cNvSpPr>
            <a:spLocks noGrp="1"/>
          </p:cNvSpPr>
          <p:nvPr>
            <p:ph type="title"/>
          </p:nvPr>
        </p:nvSpPr>
        <p:spPr>
          <a:xfrm>
            <a:off x="958506" y="800392"/>
            <a:ext cx="10264697" cy="1212102"/>
          </a:xfrm>
        </p:spPr>
        <p:txBody>
          <a:bodyPr>
            <a:normAutofit/>
          </a:bodyPr>
          <a:lstStyle/>
          <a:p>
            <a:r>
              <a:rPr lang="es-VE" sz="4000" dirty="0">
                <a:solidFill>
                  <a:srgbClr val="FFFFFF"/>
                </a:solidFill>
                <a:ea typeface="Calibri"/>
                <a:cs typeface="Calibri"/>
                <a:sym typeface="Calibri"/>
              </a:rPr>
              <a:t>Honduras</a:t>
            </a:r>
            <a:br>
              <a:rPr lang="es-VE" sz="4000" dirty="0">
                <a:solidFill>
                  <a:srgbClr val="FFFFFF"/>
                </a:solidFill>
                <a:ea typeface="Calibri"/>
                <a:cs typeface="Calibri"/>
                <a:sym typeface="Calibri"/>
              </a:rPr>
            </a:br>
            <a:r>
              <a:rPr lang="es-VE" sz="4000" dirty="0">
                <a:solidFill>
                  <a:srgbClr val="FFFFFF"/>
                </a:solidFill>
              </a:rPr>
              <a:t>Normatividad nacional</a:t>
            </a:r>
          </a:p>
        </p:txBody>
      </p:sp>
      <p:sp>
        <p:nvSpPr>
          <p:cNvPr id="3" name="Marcador de contenido 2">
            <a:extLst>
              <a:ext uri="{FF2B5EF4-FFF2-40B4-BE49-F238E27FC236}">
                <a16:creationId xmlns:a16="http://schemas.microsoft.com/office/drawing/2014/main" id="{88E588AC-E4E0-0940-90B1-4EDE69CE9ED1}"/>
              </a:ext>
            </a:extLst>
          </p:cNvPr>
          <p:cNvSpPr>
            <a:spLocks noGrp="1"/>
          </p:cNvSpPr>
          <p:nvPr>
            <p:ph idx="1"/>
          </p:nvPr>
        </p:nvSpPr>
        <p:spPr>
          <a:xfrm>
            <a:off x="874608" y="2341848"/>
            <a:ext cx="10593309" cy="4299584"/>
          </a:xfrm>
        </p:spPr>
        <p:txBody>
          <a:bodyPr anchor="ctr">
            <a:noAutofit/>
          </a:bodyPr>
          <a:lstStyle/>
          <a:p>
            <a:pPr marL="457200" lvl="0" indent="-355600">
              <a:spcBef>
                <a:spcPts val="0"/>
              </a:spcBef>
              <a:buClr>
                <a:srgbClr val="000000"/>
              </a:buClr>
              <a:buSzPts val="2000"/>
              <a:buFont typeface="Calibri"/>
              <a:buChar char="●"/>
            </a:pPr>
            <a:r>
              <a:rPr lang="es-VE" sz="3600" dirty="0">
                <a:ea typeface="Calibri"/>
                <a:cs typeface="Calibri"/>
                <a:sym typeface="Calibri"/>
              </a:rPr>
              <a:t>Bloque de Constitucionalidad, TLC, RD- NAFTA</a:t>
            </a:r>
          </a:p>
          <a:p>
            <a:pPr marL="457200" lvl="0" indent="-355600">
              <a:spcBef>
                <a:spcPts val="0"/>
              </a:spcBef>
              <a:buClr>
                <a:srgbClr val="000000"/>
              </a:buClr>
              <a:buSzPts val="2000"/>
              <a:buFont typeface="Calibri"/>
              <a:buChar char="●"/>
            </a:pPr>
            <a:r>
              <a:rPr lang="es-VE" sz="3600" dirty="0">
                <a:ea typeface="Calibri"/>
                <a:cs typeface="Calibri"/>
                <a:sym typeface="Calibri"/>
              </a:rPr>
              <a:t>Normatividad Comercial, de Competencia, Derecho Privado</a:t>
            </a:r>
          </a:p>
          <a:p>
            <a:pPr marL="457200" lvl="0" indent="-355600">
              <a:spcBef>
                <a:spcPts val="0"/>
              </a:spcBef>
              <a:buClr>
                <a:srgbClr val="000000"/>
              </a:buClr>
              <a:buSzPts val="2000"/>
              <a:buFont typeface="Calibri"/>
              <a:buChar char="●"/>
            </a:pPr>
            <a:r>
              <a:rPr lang="es-MX" sz="3600" dirty="0">
                <a:ea typeface="Calibri"/>
                <a:cs typeface="Calibri"/>
                <a:sym typeface="Calibri"/>
              </a:rPr>
              <a:t>Decreto 12-99-E  2000</a:t>
            </a:r>
            <a:r>
              <a:rPr lang="es-VE" sz="3600" dirty="0">
                <a:ea typeface="Calibri"/>
                <a:cs typeface="Calibri"/>
                <a:sym typeface="Calibri"/>
              </a:rPr>
              <a:t> </a:t>
            </a:r>
          </a:p>
          <a:p>
            <a:r>
              <a:rPr lang="es-VE" dirty="0">
                <a:hlinkClick r:id="rId2"/>
              </a:rPr>
              <a:t>Reglamento de la Ley de Propiedad (aprobado par Resolución C.D.-IP Nº 003-2010)</a:t>
            </a:r>
            <a:r>
              <a:rPr lang="es-VE" dirty="0"/>
              <a:t> (2011)</a:t>
            </a:r>
          </a:p>
          <a:p>
            <a:r>
              <a:rPr lang="es-VE" dirty="0">
                <a:hlinkClick r:id="rId3"/>
              </a:rPr>
              <a:t>Reglamento de la Ley para la Defensa y Promoción de la Competencia (aprobada por Acuerdo Nº 001-2007)</a:t>
            </a:r>
            <a:r>
              <a:rPr lang="es-VE" dirty="0"/>
              <a:t> (2007)</a:t>
            </a:r>
          </a:p>
          <a:p>
            <a:pPr marL="457200" lvl="0" indent="-355600">
              <a:spcBef>
                <a:spcPts val="0"/>
              </a:spcBef>
              <a:buClr>
                <a:srgbClr val="000000"/>
              </a:buClr>
              <a:buSzPts val="2000"/>
              <a:buFont typeface="Calibri"/>
              <a:buChar char="●"/>
            </a:pPr>
            <a:endParaRPr lang="es-VE" sz="1600" b="1" dirty="0"/>
          </a:p>
          <a:p>
            <a:pPr marL="0" indent="0">
              <a:buNone/>
            </a:pPr>
            <a:endParaRPr lang="es-VE" sz="1800" dirty="0"/>
          </a:p>
        </p:txBody>
      </p:sp>
    </p:spTree>
    <p:extLst>
      <p:ext uri="{BB962C8B-B14F-4D97-AF65-F5344CB8AC3E}">
        <p14:creationId xmlns:p14="http://schemas.microsoft.com/office/powerpoint/2010/main" val="56790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731C52B-CAED-2A4F-9738-57819335B12C}"/>
              </a:ext>
            </a:extLst>
          </p:cNvPr>
          <p:cNvSpPr>
            <a:spLocks noGrp="1"/>
          </p:cNvSpPr>
          <p:nvPr>
            <p:ph type="title"/>
          </p:nvPr>
        </p:nvSpPr>
        <p:spPr>
          <a:xfrm>
            <a:off x="6748272" y="3128074"/>
            <a:ext cx="4800261" cy="2534794"/>
          </a:xfrm>
        </p:spPr>
        <p:txBody>
          <a:bodyPr vert="horz" lIns="91440" tIns="45720" rIns="91440" bIns="45720" rtlCol="0" anchor="t">
            <a:normAutofit fontScale="90000"/>
          </a:bodyPr>
          <a:lstStyle/>
          <a:p>
            <a:r>
              <a:rPr lang="en-US" sz="4000" dirty="0">
                <a:solidFill>
                  <a:schemeClr val="tx2"/>
                </a:solidFill>
              </a:rPr>
              <a:t>2. </a:t>
            </a:r>
            <a:r>
              <a:rPr lang="en-US" sz="4000" dirty="0" err="1">
                <a:solidFill>
                  <a:schemeClr val="tx2"/>
                </a:solidFill>
              </a:rPr>
              <a:t>Términos</a:t>
            </a:r>
            <a:r>
              <a:rPr lang="en-US" sz="4000" dirty="0">
                <a:solidFill>
                  <a:schemeClr val="tx2"/>
                </a:solidFill>
              </a:rPr>
              <a:t> </a:t>
            </a:r>
            <a:r>
              <a:rPr lang="en-US" sz="4000" dirty="0" err="1">
                <a:solidFill>
                  <a:schemeClr val="tx2"/>
                </a:solidFill>
              </a:rPr>
              <a:t>Básicos</a:t>
            </a:r>
            <a:r>
              <a:rPr lang="en-US" sz="4000" dirty="0">
                <a:solidFill>
                  <a:schemeClr val="tx2"/>
                </a:solidFill>
              </a:rPr>
              <a:t> de </a:t>
            </a:r>
            <a:r>
              <a:rPr lang="en-US" sz="4000" dirty="0" err="1">
                <a:solidFill>
                  <a:schemeClr val="tx2"/>
                </a:solidFill>
              </a:rPr>
              <a:t>Propiedad</a:t>
            </a:r>
            <a:r>
              <a:rPr lang="en-US" sz="4000" dirty="0">
                <a:solidFill>
                  <a:schemeClr val="tx2"/>
                </a:solidFill>
              </a:rPr>
              <a:t> </a:t>
            </a:r>
            <a:r>
              <a:rPr lang="en-US" sz="4000" dirty="0" err="1">
                <a:solidFill>
                  <a:schemeClr val="tx2"/>
                </a:solidFill>
              </a:rPr>
              <a:t>Intelectual</a:t>
            </a:r>
            <a:r>
              <a:rPr lang="en-US" sz="4000" dirty="0">
                <a:solidFill>
                  <a:schemeClr val="tx2"/>
                </a:solidFill>
              </a:rPr>
              <a:t>:</a:t>
            </a:r>
            <a:br>
              <a:rPr lang="en-US" sz="4000" dirty="0">
                <a:solidFill>
                  <a:schemeClr val="tx2"/>
                </a:solidFill>
              </a:rPr>
            </a:br>
            <a:r>
              <a:rPr lang="en-US" sz="4000" dirty="0" err="1">
                <a:solidFill>
                  <a:schemeClr val="tx2"/>
                </a:solidFill>
              </a:rPr>
              <a:t>Marcas</a:t>
            </a:r>
            <a:r>
              <a:rPr lang="en-US" sz="4000" dirty="0">
                <a:solidFill>
                  <a:schemeClr val="tx2"/>
                </a:solidFill>
              </a:rPr>
              <a:t>, </a:t>
            </a:r>
            <a:r>
              <a:rPr lang="en-US" sz="4000" dirty="0" err="1">
                <a:solidFill>
                  <a:schemeClr val="tx2"/>
                </a:solidFill>
              </a:rPr>
              <a:t>Patentes</a:t>
            </a:r>
            <a:r>
              <a:rPr lang="en-US" sz="4000" dirty="0">
                <a:solidFill>
                  <a:schemeClr val="tx2"/>
                </a:solidFill>
              </a:rPr>
              <a:t>, Derecho de Autor, </a:t>
            </a:r>
            <a:r>
              <a:rPr lang="en-US" sz="4000" dirty="0" err="1">
                <a:solidFill>
                  <a:schemeClr val="tx2"/>
                </a:solidFill>
              </a:rPr>
              <a:t>Propiedad</a:t>
            </a:r>
            <a:r>
              <a:rPr lang="en-US" sz="4000" dirty="0">
                <a:solidFill>
                  <a:schemeClr val="tx2"/>
                </a:solidFill>
              </a:rPr>
              <a:t> industrial, Evergreening, TLC</a:t>
            </a:r>
            <a:br>
              <a:rPr lang="en-US" sz="4000" dirty="0">
                <a:solidFill>
                  <a:schemeClr val="tx2"/>
                </a:solidFill>
              </a:rPr>
            </a:br>
            <a:endParaRPr lang="en-US" sz="4000" dirty="0">
              <a:solidFill>
                <a:schemeClr val="tx2"/>
              </a:solidFill>
            </a:endParaRPr>
          </a:p>
        </p:txBody>
      </p:sp>
      <p:sp>
        <p:nvSpPr>
          <p:cNvPr id="3" name="Marcador de texto 2">
            <a:extLst>
              <a:ext uri="{FF2B5EF4-FFF2-40B4-BE49-F238E27FC236}">
                <a16:creationId xmlns:a16="http://schemas.microsoft.com/office/drawing/2014/main" id="{7DA46504-8CC9-E347-B414-3A50DE838087}"/>
              </a:ext>
            </a:extLst>
          </p:cNvPr>
          <p:cNvSpPr>
            <a:spLocks noGrp="1"/>
          </p:cNvSpPr>
          <p:nvPr>
            <p:ph type="body" idx="1"/>
          </p:nvPr>
        </p:nvSpPr>
        <p:spPr>
          <a:xfrm>
            <a:off x="6748272" y="3128074"/>
            <a:ext cx="4711745" cy="838831"/>
          </a:xfrm>
        </p:spPr>
        <p:txBody>
          <a:bodyPr vert="horz" lIns="91440" tIns="45720" rIns="91440" bIns="45720" rtlCol="0" anchor="b">
            <a:normAutofit/>
          </a:bodyPr>
          <a:lstStyle/>
          <a:p>
            <a:r>
              <a:rPr lang="en-US" sz="1700" dirty="0">
                <a:solidFill>
                  <a:schemeClr val="tx2"/>
                </a:solidFill>
              </a:rPr>
              <a:t>   </a:t>
            </a:r>
          </a:p>
        </p:txBody>
      </p:sp>
      <p:pic>
        <p:nvPicPr>
          <p:cNvPr id="20" name="Picture 19">
            <a:extLst>
              <a:ext uri="{FF2B5EF4-FFF2-40B4-BE49-F238E27FC236}">
                <a16:creationId xmlns:a16="http://schemas.microsoft.com/office/drawing/2014/main" id="{96659CE3-93F4-4384-95DB-59D3D2571182}"/>
              </a:ext>
            </a:extLst>
          </p:cNvPr>
          <p:cNvPicPr>
            <a:picLocks noChangeAspect="1"/>
          </p:cNvPicPr>
          <p:nvPr/>
        </p:nvPicPr>
        <p:blipFill rotWithShape="1">
          <a:blip r:embed="rId2">
            <a:alphaModFix/>
            <a:extLst>
              <a:ext uri="{28A0092B-C50C-407E-A947-70E740481C1C}">
                <a14:useLocalDpi xmlns:a14="http://schemas.microsoft.com/office/drawing/2010/main"/>
              </a:ext>
            </a:extLst>
          </a:blip>
          <a:srcRect/>
          <a:stretch/>
        </p:blipFill>
        <p:spPr>
          <a:xfrm>
            <a:off x="-305" y="1"/>
            <a:ext cx="6423053" cy="6858000"/>
          </a:xfrm>
          <a:prstGeom prst="rect">
            <a:avLst/>
          </a:prstGeom>
        </p:spPr>
      </p:pic>
      <p:grpSp>
        <p:nvGrpSpPr>
          <p:cNvPr id="26" name="Group 25">
            <a:extLst>
              <a:ext uri="{FF2B5EF4-FFF2-40B4-BE49-F238E27FC236}">
                <a16:creationId xmlns:a16="http://schemas.microsoft.com/office/drawing/2014/main" id="{B0A10B5A-315F-4751-BA35-34556B5D26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423049" cy="6858001"/>
            <a:chOff x="0" y="0"/>
            <a:chExt cx="6423049" cy="6858001"/>
          </a:xfrm>
        </p:grpSpPr>
        <p:sp>
          <p:nvSpPr>
            <p:cNvPr id="27" name="Freeform: Shape 26">
              <a:extLst>
                <a:ext uri="{FF2B5EF4-FFF2-40B4-BE49-F238E27FC236}">
                  <a16:creationId xmlns:a16="http://schemas.microsoft.com/office/drawing/2014/main" id="{4A5DAC55-04A1-4AB4-A2C6-C859A915C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A7370387-C8AA-4FC4-B636-C83BA7921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4E3C2B3B-4414-484B-8914-7CB18736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30" name="Freeform: Shape 29">
              <a:extLst>
                <a:ext uri="{FF2B5EF4-FFF2-40B4-BE49-F238E27FC236}">
                  <a16:creationId xmlns:a16="http://schemas.microsoft.com/office/drawing/2014/main" id="{AFB69BCB-EE83-44E6-8C11-3344C73D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31" name="Freeform: Shape 30">
              <a:extLst>
                <a:ext uri="{FF2B5EF4-FFF2-40B4-BE49-F238E27FC236}">
                  <a16:creationId xmlns:a16="http://schemas.microsoft.com/office/drawing/2014/main" id="{98E9BA58-2C07-4CA1-99C2-7738FBA37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Tree>
    <p:extLst>
      <p:ext uri="{BB962C8B-B14F-4D97-AF65-F5344CB8AC3E}">
        <p14:creationId xmlns:p14="http://schemas.microsoft.com/office/powerpoint/2010/main" val="1027622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2191C5-29CE-6341-B64C-152D4F5E580A}"/>
              </a:ext>
            </a:extLst>
          </p:cNvPr>
          <p:cNvSpPr>
            <a:spLocks noGrp="1"/>
          </p:cNvSpPr>
          <p:nvPr>
            <p:ph type="title"/>
          </p:nvPr>
        </p:nvSpPr>
        <p:spPr>
          <a:xfrm>
            <a:off x="4965430" y="629268"/>
            <a:ext cx="6586491" cy="1286160"/>
          </a:xfrm>
        </p:spPr>
        <p:txBody>
          <a:bodyPr anchor="b">
            <a:normAutofit/>
          </a:bodyPr>
          <a:lstStyle/>
          <a:p>
            <a:r>
              <a:rPr lang="es-VE" sz="4100"/>
              <a:t>Términos Básicos de Propiedad Intelectual</a:t>
            </a:r>
          </a:p>
        </p:txBody>
      </p:sp>
      <p:sp>
        <p:nvSpPr>
          <p:cNvPr id="3" name="Marcador de contenido 2">
            <a:extLst>
              <a:ext uri="{FF2B5EF4-FFF2-40B4-BE49-F238E27FC236}">
                <a16:creationId xmlns:a16="http://schemas.microsoft.com/office/drawing/2014/main" id="{E3C7FF7C-F39D-F447-98EF-9E89369C5598}"/>
              </a:ext>
            </a:extLst>
          </p:cNvPr>
          <p:cNvSpPr>
            <a:spLocks noGrp="1"/>
          </p:cNvSpPr>
          <p:nvPr>
            <p:ph idx="1"/>
          </p:nvPr>
        </p:nvSpPr>
        <p:spPr>
          <a:xfrm>
            <a:off x="4965431" y="2438400"/>
            <a:ext cx="6586489" cy="3785419"/>
          </a:xfrm>
        </p:spPr>
        <p:txBody>
          <a:bodyPr>
            <a:normAutofit fontScale="92500"/>
          </a:bodyPr>
          <a:lstStyle/>
          <a:p>
            <a:r>
              <a:rPr lang="es-VE" dirty="0"/>
              <a:t>Los derechos de propiedad intelectual son aquellos que se confieren a las personas sobre las creaciones de su mente... (invenciones, obras artisticas, literarias, símbolos, nombres, dibujos, modelos).</a:t>
            </a:r>
          </a:p>
          <a:p>
            <a:pPr marL="0" indent="0">
              <a:buNone/>
            </a:pPr>
            <a:r>
              <a:rPr lang="es-VE" dirty="0"/>
              <a:t>  Se divide en:</a:t>
            </a:r>
          </a:p>
          <a:p>
            <a:r>
              <a:rPr lang="es-VE" dirty="0"/>
              <a:t>Propiedad Industrial ley patentes, diseños industriales, marcas</a:t>
            </a:r>
          </a:p>
          <a:p>
            <a:r>
              <a:rPr lang="es-VE" dirty="0"/>
              <a:t>Derechos autor de obras literarias y artísticas</a:t>
            </a:r>
          </a:p>
          <a:p>
            <a:endParaRPr lang="es-VE" sz="1400" dirty="0"/>
          </a:p>
          <a:p>
            <a:pPr marL="0" indent="0">
              <a:buNone/>
            </a:pPr>
            <a:endParaRPr lang="es-VE" sz="1400" dirty="0"/>
          </a:p>
        </p:txBody>
      </p:sp>
      <p:pic>
        <p:nvPicPr>
          <p:cNvPr id="5" name="Imagen 4">
            <a:extLst>
              <a:ext uri="{FF2B5EF4-FFF2-40B4-BE49-F238E27FC236}">
                <a16:creationId xmlns:a16="http://schemas.microsoft.com/office/drawing/2014/main" id="{E598A5CA-1D63-054F-B926-5C30881F396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28F0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788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12A5B1-4EA0-B448-872F-D0D478B58FE1}"/>
              </a:ext>
            </a:extLst>
          </p:cNvPr>
          <p:cNvSpPr>
            <a:spLocks noGrp="1"/>
          </p:cNvSpPr>
          <p:nvPr>
            <p:ph type="title"/>
          </p:nvPr>
        </p:nvSpPr>
        <p:spPr>
          <a:xfrm>
            <a:off x="4965430" y="629268"/>
            <a:ext cx="6586491" cy="1286160"/>
          </a:xfrm>
        </p:spPr>
        <p:txBody>
          <a:bodyPr anchor="b">
            <a:normAutofit/>
          </a:bodyPr>
          <a:lstStyle/>
          <a:p>
            <a:r>
              <a:rPr lang="es-VE" sz="4100" dirty="0"/>
              <a:t>Características de la propiedad intelectual</a:t>
            </a:r>
          </a:p>
        </p:txBody>
      </p:sp>
      <p:sp>
        <p:nvSpPr>
          <p:cNvPr id="3" name="Marcador de contenido 2">
            <a:extLst>
              <a:ext uri="{FF2B5EF4-FFF2-40B4-BE49-F238E27FC236}">
                <a16:creationId xmlns:a16="http://schemas.microsoft.com/office/drawing/2014/main" id="{3B3BB76E-3E75-E746-B726-DCACAEE9D769}"/>
              </a:ext>
            </a:extLst>
          </p:cNvPr>
          <p:cNvSpPr>
            <a:spLocks noGrp="1"/>
          </p:cNvSpPr>
          <p:nvPr>
            <p:ph idx="1"/>
          </p:nvPr>
        </p:nvSpPr>
        <p:spPr>
          <a:xfrm>
            <a:off x="4965431" y="2438400"/>
            <a:ext cx="6586489" cy="3785419"/>
          </a:xfrm>
        </p:spPr>
        <p:txBody>
          <a:bodyPr>
            <a:normAutofit/>
          </a:bodyPr>
          <a:lstStyle/>
          <a:p>
            <a:r>
              <a:rPr lang="es-VE" dirty="0"/>
              <a:t>Territorialidad</a:t>
            </a:r>
          </a:p>
          <a:p>
            <a:r>
              <a:rPr lang="es-VE" dirty="0"/>
              <a:t>Exclusividad</a:t>
            </a:r>
          </a:p>
          <a:p>
            <a:r>
              <a:rPr lang="es-VE" dirty="0"/>
              <a:t>Intangibilidad</a:t>
            </a:r>
          </a:p>
          <a:p>
            <a:r>
              <a:rPr lang="es-VE" dirty="0"/>
              <a:t>Temporalidad</a:t>
            </a:r>
          </a:p>
        </p:txBody>
      </p:sp>
      <p:pic>
        <p:nvPicPr>
          <p:cNvPr id="5" name="Picture 4">
            <a:extLst>
              <a:ext uri="{FF2B5EF4-FFF2-40B4-BE49-F238E27FC236}">
                <a16:creationId xmlns:a16="http://schemas.microsoft.com/office/drawing/2014/main" id="{873C3761-49C1-4D62-972A-65783C17FA8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77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642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ítulo 1">
            <a:extLst>
              <a:ext uri="{FF2B5EF4-FFF2-40B4-BE49-F238E27FC236}">
                <a16:creationId xmlns:a16="http://schemas.microsoft.com/office/drawing/2014/main" id="{9446A93D-3C26-D54E-8B10-CF37215D429E}"/>
              </a:ext>
            </a:extLst>
          </p:cNvPr>
          <p:cNvSpPr>
            <a:spLocks noGrp="1"/>
          </p:cNvSpPr>
          <p:nvPr>
            <p:ph type="title"/>
          </p:nvPr>
        </p:nvSpPr>
        <p:spPr>
          <a:xfrm>
            <a:off x="804998" y="798445"/>
            <a:ext cx="4803636" cy="1311664"/>
          </a:xfrm>
        </p:spPr>
        <p:txBody>
          <a:bodyPr>
            <a:normAutofit/>
          </a:bodyPr>
          <a:lstStyle/>
          <a:p>
            <a:r>
              <a:rPr lang="es-VE">
                <a:solidFill>
                  <a:srgbClr val="000000"/>
                </a:solidFill>
              </a:rPr>
              <a:t>Patente</a:t>
            </a:r>
          </a:p>
        </p:txBody>
      </p:sp>
      <p:sp>
        <p:nvSpPr>
          <p:cNvPr id="3" name="Marcador de contenido 2">
            <a:extLst>
              <a:ext uri="{FF2B5EF4-FFF2-40B4-BE49-F238E27FC236}">
                <a16:creationId xmlns:a16="http://schemas.microsoft.com/office/drawing/2014/main" id="{30C6C549-0E72-DA49-92F3-E20E0892E68C}"/>
              </a:ext>
            </a:extLst>
          </p:cNvPr>
          <p:cNvSpPr>
            <a:spLocks noGrp="1"/>
          </p:cNvSpPr>
          <p:nvPr>
            <p:ph idx="1"/>
          </p:nvPr>
        </p:nvSpPr>
        <p:spPr>
          <a:xfrm>
            <a:off x="493201" y="1948721"/>
            <a:ext cx="5018599" cy="4112252"/>
          </a:xfrm>
        </p:spPr>
        <p:txBody>
          <a:bodyPr anchor="ctr">
            <a:normAutofit fontScale="92500" lnSpcReduction="10000"/>
          </a:bodyPr>
          <a:lstStyle/>
          <a:p>
            <a:r>
              <a:rPr lang="es-VE" sz="2200" dirty="0">
                <a:solidFill>
                  <a:srgbClr val="000000"/>
                </a:solidFill>
              </a:rPr>
              <a:t>Derecho de exclusividad o privilegio que concede el Estado a un individuo, empresa, institución, centro de investigación para producir o utilizar y comercializar por 20 años la invención</a:t>
            </a:r>
          </a:p>
          <a:p>
            <a:r>
              <a:rPr lang="es-VE" sz="2200" dirty="0">
                <a:solidFill>
                  <a:srgbClr val="000000"/>
                </a:solidFill>
              </a:rPr>
              <a:t>Requisitos: Novedad, Nivel inventivo, aplicación industrial Art 6 y ss.</a:t>
            </a:r>
          </a:p>
          <a:p>
            <a:r>
              <a:rPr lang="es-VE" sz="2400" dirty="0">
                <a:solidFill>
                  <a:srgbClr val="000000"/>
                </a:solidFill>
              </a:rPr>
              <a:t>Requisitos y condiciones  </a:t>
            </a:r>
            <a:r>
              <a:rPr lang="es-VE" sz="2400" dirty="0">
                <a:solidFill>
                  <a:schemeClr val="dk1"/>
                </a:solidFill>
                <a:ea typeface="Calibri"/>
                <a:cs typeface="Calibri"/>
                <a:sym typeface="Calibri"/>
              </a:rPr>
              <a:t>Decreto No. 12 -99-E y sus reformas. </a:t>
            </a:r>
          </a:p>
          <a:p>
            <a:pPr marL="0" indent="0">
              <a:buNone/>
            </a:pPr>
            <a:r>
              <a:rPr lang="es-VE" sz="2400" dirty="0">
                <a:solidFill>
                  <a:srgbClr val="000000"/>
                </a:solidFill>
              </a:rPr>
              <a:t>	-Art 50, reivindicaciones claras, 	concretas</a:t>
            </a:r>
          </a:p>
          <a:p>
            <a:pPr marL="0" indent="0">
              <a:buNone/>
            </a:pPr>
            <a:r>
              <a:rPr lang="es-VE" sz="2400" dirty="0">
                <a:solidFill>
                  <a:srgbClr val="000000"/>
                </a:solidFill>
              </a:rPr>
              <a:t>	-Exámen de forma Art 38</a:t>
            </a:r>
          </a:p>
          <a:p>
            <a:pPr marL="0" indent="0">
              <a:buNone/>
            </a:pPr>
            <a:r>
              <a:rPr lang="es-VE" sz="2400" dirty="0">
                <a:solidFill>
                  <a:srgbClr val="000000"/>
                </a:solidFill>
              </a:rPr>
              <a:t>	-Exámen de fondo Art 54</a:t>
            </a:r>
          </a:p>
          <a:p>
            <a:pPr marL="0" indent="0">
              <a:buNone/>
            </a:pPr>
            <a:endParaRPr lang="es-VE" sz="1600" dirty="0">
              <a:solidFill>
                <a:srgbClr val="000000"/>
              </a:solidFill>
            </a:endParaRPr>
          </a:p>
        </p:txBody>
      </p:sp>
      <p:sp>
        <p:nvSpPr>
          <p:cNvPr id="2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C345316-A894-4AA5-AD6F-8E626D2B11A0}"/>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319522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414600B-807E-4345-8E76-67141FA4ABBC}"/>
              </a:ext>
            </a:extLst>
          </p:cNvPr>
          <p:cNvSpPr>
            <a:spLocks noGrp="1"/>
          </p:cNvSpPr>
          <p:nvPr>
            <p:ph type="title"/>
          </p:nvPr>
        </p:nvSpPr>
        <p:spPr>
          <a:xfrm>
            <a:off x="6094105" y="802955"/>
            <a:ext cx="4977976" cy="1454051"/>
          </a:xfrm>
        </p:spPr>
        <p:txBody>
          <a:bodyPr>
            <a:normAutofit fontScale="90000"/>
          </a:bodyPr>
          <a:lstStyle/>
          <a:p>
            <a:r>
              <a:rPr lang="es-VE" dirty="0">
                <a:solidFill>
                  <a:srgbClr val="000000"/>
                </a:solidFill>
              </a:rPr>
              <a:t>Excluidos de protección de Patente</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Fotos gratis : hombre, en blanco y negro, fotografía ...">
            <a:extLst>
              <a:ext uri="{FF2B5EF4-FFF2-40B4-BE49-F238E27FC236}">
                <a16:creationId xmlns:a16="http://schemas.microsoft.com/office/drawing/2014/main" id="{771DB01F-43E4-964A-8353-89A22884F549}"/>
              </a:ext>
            </a:extLst>
          </p:cNvPr>
          <p:cNvPicPr>
            <a:picLocks noChangeAspect="1"/>
          </p:cNvPicPr>
          <p:nvPr/>
        </p:nvPicPr>
        <p:blipFill rotWithShape="1">
          <a:blip r:embed="rId3">
            <a:alphaModFix/>
            <a:extLst>
              <a:ext uri="{28A0092B-C50C-407E-A947-70E740481C1C}">
                <a14:useLocalDpi xmlns:a14="http://schemas.microsoft.com/office/drawing/2010/main"/>
              </a:ext>
              <a:ext uri="{837473B0-CC2E-450A-ABE3-18F120FF3D39}">
                <a1611:picAttrSrcUrl xmlns:a1611="http://schemas.microsoft.com/office/drawing/2016/11/main" r:id="rId4"/>
              </a:ext>
            </a:extLst>
          </a:blip>
          <a:srcRect b="-2"/>
          <a:stretch/>
        </p:blipFill>
        <p:spPr>
          <a:xfrm>
            <a:off x="21" y="907231"/>
            <a:ext cx="3938232" cy="4121969"/>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Marcador de contenido 2">
            <a:extLst>
              <a:ext uri="{FF2B5EF4-FFF2-40B4-BE49-F238E27FC236}">
                <a16:creationId xmlns:a16="http://schemas.microsoft.com/office/drawing/2014/main" id="{D5D9D130-CAAC-5743-A361-82BD977DA15A}"/>
              </a:ext>
            </a:extLst>
          </p:cNvPr>
          <p:cNvSpPr>
            <a:spLocks noGrp="1"/>
          </p:cNvSpPr>
          <p:nvPr>
            <p:ph idx="1"/>
          </p:nvPr>
        </p:nvSpPr>
        <p:spPr>
          <a:xfrm>
            <a:off x="4651513" y="2105247"/>
            <a:ext cx="7215809" cy="4461807"/>
          </a:xfrm>
        </p:spPr>
        <p:txBody>
          <a:bodyPr anchor="ctr">
            <a:normAutofit fontScale="47500" lnSpcReduction="20000"/>
          </a:bodyPr>
          <a:lstStyle/>
          <a:p>
            <a:pPr marL="0" indent="0" algn="just" fontAlgn="t">
              <a:spcBef>
                <a:spcPts val="0"/>
              </a:spcBef>
              <a:buNone/>
            </a:pPr>
            <a:r>
              <a:rPr lang="es-VE" sz="2900" b="1" dirty="0"/>
              <a:t>LEY DE PROPIEDAD INDUSTRIAL </a:t>
            </a:r>
            <a:r>
              <a:rPr lang="es-VE" sz="2900" dirty="0">
                <a:solidFill>
                  <a:schemeClr val="dk1"/>
                </a:solidFill>
                <a:ea typeface="Calibri"/>
                <a:cs typeface="Calibri"/>
                <a:sym typeface="Calibri"/>
              </a:rPr>
              <a:t> Decreto No. 12–99-E y sus reformas</a:t>
            </a:r>
          </a:p>
          <a:p>
            <a:r>
              <a:rPr lang="es-VE" b="1" dirty="0"/>
              <a:t>ARTICULO 5</a:t>
            </a:r>
            <a:r>
              <a:rPr lang="es-VE" dirty="0"/>
              <a:t>.- No se considera invención y en tal virtud quedará excluida de protección por patente:</a:t>
            </a:r>
          </a:p>
          <a:p>
            <a:pPr marL="0" indent="0">
              <a:buNone/>
            </a:pPr>
            <a:r>
              <a:rPr lang="es-VE" dirty="0"/>
              <a:t>1.La materia que no se adecue a la definición del Artículo 4; </a:t>
            </a:r>
            <a:br>
              <a:rPr lang="es-VE" dirty="0"/>
            </a:br>
            <a:br>
              <a:rPr lang="es-VE" dirty="0"/>
            </a:br>
            <a:r>
              <a:rPr lang="es-VE" dirty="0"/>
              <a:t>2.Los principios teóricos o científicos;</a:t>
            </a:r>
            <a:br>
              <a:rPr lang="es-VE" dirty="0"/>
            </a:br>
            <a:br>
              <a:rPr lang="es-VE" dirty="0"/>
            </a:br>
            <a:r>
              <a:rPr lang="es-VE" dirty="0"/>
              <a:t>3.Los descubrimientos que consistan en dar a conocer o revelar algo que ya existía en la naturaleza, aún cuando anteriormente fuese desconocido para el hombre;</a:t>
            </a:r>
            <a:br>
              <a:rPr lang="es-VE" dirty="0"/>
            </a:br>
            <a:br>
              <a:rPr lang="es-VE" dirty="0"/>
            </a:br>
            <a:r>
              <a:rPr lang="es-VE" dirty="0"/>
              <a:t>4.El material biológico que existe en la naturaleza;</a:t>
            </a:r>
            <a:br>
              <a:rPr lang="es-VE" dirty="0"/>
            </a:br>
            <a:br>
              <a:rPr lang="es-VE" dirty="0"/>
            </a:br>
            <a:r>
              <a:rPr lang="es-VE" dirty="0"/>
              <a:t>5.Los esquemas, planes, reglas y métodos para realizar actos mentales, juegos o negocios;</a:t>
            </a:r>
            <a:br>
              <a:rPr lang="es-VE" dirty="0"/>
            </a:br>
            <a:br>
              <a:rPr lang="es-VE" dirty="0"/>
            </a:br>
            <a:r>
              <a:rPr lang="es-VE" dirty="0"/>
              <a:t>6.Los programas de computación aisladamente considerados;</a:t>
            </a:r>
            <a:br>
              <a:rPr lang="es-VE" dirty="0"/>
            </a:br>
            <a:br>
              <a:rPr lang="es-VE" dirty="0"/>
            </a:br>
            <a:r>
              <a:rPr lang="es-VE" dirty="0"/>
              <a:t>7.Las formas de presentación de información;</a:t>
            </a:r>
            <a:br>
              <a:rPr lang="es-VE" dirty="0"/>
            </a:br>
            <a:br>
              <a:rPr lang="es-VE" dirty="0"/>
            </a:br>
            <a:r>
              <a:rPr lang="es-VE" dirty="0"/>
              <a:t>8.Las creaciones estéticas y las obras artísticas o literarias;</a:t>
            </a:r>
            <a:br>
              <a:rPr lang="es-VE" dirty="0"/>
            </a:br>
            <a:br>
              <a:rPr lang="es-VE" dirty="0"/>
            </a:br>
            <a:r>
              <a:rPr lang="es-VE" dirty="0"/>
              <a:t>9.Los métodos de tratamiento quirúrgico, terapéutico o de diagnóstico aplicables al cuerpo humano y los relativos a animales; y</a:t>
            </a:r>
            <a:br>
              <a:rPr lang="es-VE" dirty="0"/>
            </a:br>
            <a:br>
              <a:rPr lang="es-VE" dirty="0"/>
            </a:br>
            <a:r>
              <a:rPr lang="es-VE" dirty="0"/>
              <a:t>10.La yuxtaposición de invenciones conocidas o mezclas de productos conocidos, su variación de forma, de dimensiones o de materiales, salvo que en realidad se trate de su combinación o fusión de tal manera que no puedan funcionar separadamente o que las cualidades o funciones características de las mismas sean modificadas para obtener un resultado industrial no obvio para un técnico en la materia.</a:t>
            </a:r>
            <a:endParaRPr lang="es-VE" sz="2000" dirty="0"/>
          </a:p>
          <a:p>
            <a:pPr marL="0" indent="0" algn="just" fontAlgn="t">
              <a:spcBef>
                <a:spcPts val="0"/>
              </a:spcBef>
              <a:buNone/>
            </a:pPr>
            <a:endParaRPr lang="fr-FR" sz="19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3161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5450DE-6AB8-DC42-AC1A-151744F38E89}"/>
              </a:ext>
            </a:extLst>
          </p:cNvPr>
          <p:cNvSpPr>
            <a:spLocks noGrp="1"/>
          </p:cNvSpPr>
          <p:nvPr>
            <p:ph type="title"/>
          </p:nvPr>
        </p:nvSpPr>
        <p:spPr>
          <a:xfrm>
            <a:off x="1653363" y="365760"/>
            <a:ext cx="9367203" cy="1188720"/>
          </a:xfrm>
        </p:spPr>
        <p:txBody>
          <a:bodyPr>
            <a:normAutofit/>
          </a:bodyPr>
          <a:lstStyle/>
          <a:p>
            <a:pPr fontAlgn="t">
              <a:spcBef>
                <a:spcPts val="0"/>
              </a:spcBef>
            </a:pPr>
            <a:r>
              <a:rPr lang="es-VE" sz="3700" b="1"/>
              <a:t>LEY DE PROPIEDAD INDUSTRIAL </a:t>
            </a:r>
            <a:r>
              <a:rPr lang="es-VE" sz="3700">
                <a:ea typeface="Calibri"/>
                <a:cs typeface="Calibri"/>
                <a:sym typeface="Calibri"/>
              </a:rPr>
              <a:t> Decreto No. 12–99-E y sus reformas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C0321449-EF1C-4743-8E6D-04A9053D785F}"/>
              </a:ext>
            </a:extLst>
          </p:cNvPr>
          <p:cNvSpPr>
            <a:spLocks noGrp="1"/>
          </p:cNvSpPr>
          <p:nvPr>
            <p:ph idx="1"/>
          </p:nvPr>
        </p:nvSpPr>
        <p:spPr>
          <a:xfrm>
            <a:off x="1653363" y="2176272"/>
            <a:ext cx="9367204" cy="4041648"/>
          </a:xfrm>
        </p:spPr>
        <p:txBody>
          <a:bodyPr anchor="t">
            <a:normAutofit/>
          </a:bodyPr>
          <a:lstStyle/>
          <a:p>
            <a:r>
              <a:rPr lang="es-VE" sz="2400" b="1" dirty="0"/>
              <a:t>ARTICULO 7.</a:t>
            </a:r>
            <a:r>
              <a:rPr lang="es-VE" sz="2400" dirty="0"/>
              <a:t> - No serán patentables;</a:t>
            </a:r>
            <a:br>
              <a:rPr lang="es-VE" sz="2400" dirty="0"/>
            </a:br>
            <a:r>
              <a:rPr lang="es-VE" sz="2400" dirty="0"/>
              <a:t>Los procesos esencialmente biológicos para la obtención o reproducción de plantas animales o sus variedades, incluyendo los proceso genéticos o relativos a material capaz de conducir su propia duplicación, por si mismo o por cualquier otra manera indirecta, cuando consistan en seleccionar o aislar material biológico disponible y dejarlo que actúe en condiciones naturales; y,</a:t>
            </a:r>
            <a:br>
              <a:rPr lang="es-VE" sz="2400" dirty="0"/>
            </a:br>
            <a:br>
              <a:rPr lang="es-VE" sz="2400" dirty="0"/>
            </a:br>
            <a:r>
              <a:rPr lang="es-VE" sz="2400" dirty="0"/>
              <a:t>Las variedades y especies vegetales y las especies y razas animales.</a:t>
            </a:r>
          </a:p>
          <a:p>
            <a:endParaRPr lang="es-VE" sz="2400" dirty="0"/>
          </a:p>
        </p:txBody>
      </p:sp>
    </p:spTree>
    <p:extLst>
      <p:ext uri="{BB962C8B-B14F-4D97-AF65-F5344CB8AC3E}">
        <p14:creationId xmlns:p14="http://schemas.microsoft.com/office/powerpoint/2010/main" val="1947547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370338C9-86E7-7144-8A57-2597AD5CF880}"/>
              </a:ext>
            </a:extLst>
          </p:cNvPr>
          <p:cNvSpPr>
            <a:spLocks noGrp="1"/>
          </p:cNvSpPr>
          <p:nvPr>
            <p:ph type="title"/>
          </p:nvPr>
        </p:nvSpPr>
        <p:spPr>
          <a:xfrm>
            <a:off x="958506" y="800392"/>
            <a:ext cx="10264697" cy="1212102"/>
          </a:xfrm>
        </p:spPr>
        <p:txBody>
          <a:bodyPr>
            <a:normAutofit/>
          </a:bodyPr>
          <a:lstStyle/>
          <a:p>
            <a:r>
              <a:rPr lang="es-VE" sz="4000">
                <a:solidFill>
                  <a:srgbClr val="FFFFFF"/>
                </a:solidFill>
              </a:rPr>
              <a:t>Marcas</a:t>
            </a:r>
          </a:p>
        </p:txBody>
      </p:sp>
      <p:sp>
        <p:nvSpPr>
          <p:cNvPr id="3" name="Marcador de contenido 2">
            <a:extLst>
              <a:ext uri="{FF2B5EF4-FFF2-40B4-BE49-F238E27FC236}">
                <a16:creationId xmlns:a16="http://schemas.microsoft.com/office/drawing/2014/main" id="{12EC1AF6-978D-9A4E-B773-320854CBB763}"/>
              </a:ext>
            </a:extLst>
          </p:cNvPr>
          <p:cNvSpPr>
            <a:spLocks noGrp="1"/>
          </p:cNvSpPr>
          <p:nvPr>
            <p:ph idx="1"/>
          </p:nvPr>
        </p:nvSpPr>
        <p:spPr>
          <a:xfrm>
            <a:off x="1367624" y="2543175"/>
            <a:ext cx="9708995" cy="3514434"/>
          </a:xfrm>
        </p:spPr>
        <p:txBody>
          <a:bodyPr anchor="ctr">
            <a:normAutofit fontScale="77500" lnSpcReduction="20000"/>
          </a:bodyPr>
          <a:lstStyle/>
          <a:p>
            <a:r>
              <a:rPr lang="es-VE" dirty="0">
                <a:solidFill>
                  <a:srgbClr val="002060"/>
                </a:solidFill>
              </a:rPr>
              <a:t>Una marca es un signo que permite diferenciar los productos o servicios de una empresa de los de otra. Las marcas son derechos de propiedad intelectual (PI) protegidos.</a:t>
            </a:r>
          </a:p>
          <a:p>
            <a:r>
              <a:rPr lang="es-VE" dirty="0">
                <a:solidFill>
                  <a:srgbClr val="002060"/>
                </a:solidFill>
              </a:rPr>
              <a:t>Los tratados que administra la OMPI, junto con las normas nacionales y regionales, constituyen el marco jurídico internacional en materia de marcas.	</a:t>
            </a:r>
          </a:p>
          <a:p>
            <a:pPr marL="0" indent="0">
              <a:buNone/>
            </a:pPr>
            <a:endParaRPr lang="es-VE" dirty="0">
              <a:solidFill>
                <a:srgbClr val="002060"/>
              </a:solidFill>
            </a:endParaRPr>
          </a:p>
          <a:p>
            <a:pPr marL="0" indent="0">
              <a:buNone/>
            </a:pPr>
            <a:r>
              <a:rPr lang="es-VE" dirty="0">
                <a:solidFill>
                  <a:srgbClr val="002060"/>
                </a:solidFill>
              </a:rPr>
              <a:t>Reforma al Decreto Número 12–99-E Ley de Propiedad Industrial </a:t>
            </a:r>
          </a:p>
          <a:p>
            <a:r>
              <a:rPr lang="es-MX" dirty="0">
                <a:solidFill>
                  <a:srgbClr val="002060"/>
                </a:solidFill>
              </a:rPr>
              <a:t>ARTICULO 82. Las marcas podrán consistir, entre otros, en denominaciones de fantasía, nombres, seudónimos, lemas comerciales, figuras. retratos, letras, cifras, monogramas, etiquetas, escudos, estampados, viñetas, orIas, líneas, bandas, combinaciones y disposiciones de colores…</a:t>
            </a:r>
            <a:endParaRPr lang="es-VE" sz="1800" dirty="0"/>
          </a:p>
        </p:txBody>
      </p:sp>
    </p:spTree>
    <p:extLst>
      <p:ext uri="{BB962C8B-B14F-4D97-AF65-F5344CB8AC3E}">
        <p14:creationId xmlns:p14="http://schemas.microsoft.com/office/powerpoint/2010/main" val="313093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7F26C4-72C8-4A2B-9C75-E794A09FF1FE}"/>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23" name="Rectangle 22">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ítulo 1">
            <a:extLst>
              <a:ext uri="{FF2B5EF4-FFF2-40B4-BE49-F238E27FC236}">
                <a16:creationId xmlns:a16="http://schemas.microsoft.com/office/drawing/2014/main" id="{EC429B85-A6C8-5C4B-ADBB-934EFB443380}"/>
              </a:ext>
            </a:extLst>
          </p:cNvPr>
          <p:cNvSpPr>
            <a:spLocks noGrp="1"/>
          </p:cNvSpPr>
          <p:nvPr>
            <p:ph type="title"/>
          </p:nvPr>
        </p:nvSpPr>
        <p:spPr>
          <a:xfrm>
            <a:off x="4050889" y="365758"/>
            <a:ext cx="6784259" cy="1828800"/>
          </a:xfrm>
        </p:spPr>
        <p:txBody>
          <a:bodyPr>
            <a:normAutofit/>
          </a:bodyPr>
          <a:lstStyle/>
          <a:p>
            <a:r>
              <a:rPr lang="es-VE" sz="4800">
                <a:solidFill>
                  <a:schemeClr val="tx1">
                    <a:lumMod val="85000"/>
                    <a:lumOff val="15000"/>
                  </a:schemeClr>
                </a:solidFill>
              </a:rPr>
              <a:t>Contenido</a:t>
            </a:r>
          </a:p>
        </p:txBody>
      </p:sp>
      <p:sp>
        <p:nvSpPr>
          <p:cNvPr id="25" name="Rectangle 24">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Marcador de contenido 2">
            <a:extLst>
              <a:ext uri="{FF2B5EF4-FFF2-40B4-BE49-F238E27FC236}">
                <a16:creationId xmlns:a16="http://schemas.microsoft.com/office/drawing/2014/main" id="{F8341EE3-96ED-48E1-A4BE-1EB88EE41E46}"/>
              </a:ext>
            </a:extLst>
          </p:cNvPr>
          <p:cNvGraphicFramePr>
            <a:graphicFrameLocks noGrp="1"/>
          </p:cNvGraphicFramePr>
          <p:nvPr>
            <p:ph idx="1"/>
            <p:extLst>
              <p:ext uri="{D42A27DB-BD31-4B8C-83A1-F6EECF244321}">
                <p14:modId xmlns:p14="http://schemas.microsoft.com/office/powerpoint/2010/main" val="1891353666"/>
              </p:ext>
            </p:extLst>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2858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ítulo 1">
            <a:extLst>
              <a:ext uri="{FF2B5EF4-FFF2-40B4-BE49-F238E27FC236}">
                <a16:creationId xmlns:a16="http://schemas.microsoft.com/office/drawing/2014/main" id="{4E2059DD-31DE-8C4C-9CC1-828ADFB75E58}"/>
              </a:ext>
            </a:extLst>
          </p:cNvPr>
          <p:cNvSpPr>
            <a:spLocks noGrp="1"/>
          </p:cNvSpPr>
          <p:nvPr>
            <p:ph type="title"/>
          </p:nvPr>
        </p:nvSpPr>
        <p:spPr>
          <a:xfrm>
            <a:off x="804998" y="798445"/>
            <a:ext cx="4803636" cy="1311664"/>
          </a:xfrm>
        </p:spPr>
        <p:txBody>
          <a:bodyPr>
            <a:normAutofit/>
          </a:bodyPr>
          <a:lstStyle/>
          <a:p>
            <a:r>
              <a:rPr lang="es-VE">
                <a:solidFill>
                  <a:srgbClr val="000000"/>
                </a:solidFill>
              </a:rPr>
              <a:t>Evergreening</a:t>
            </a:r>
            <a:br>
              <a:rPr lang="es-VE">
                <a:solidFill>
                  <a:srgbClr val="000000"/>
                </a:solidFill>
              </a:rPr>
            </a:br>
            <a:endParaRPr lang="es-VE">
              <a:solidFill>
                <a:srgbClr val="000000"/>
              </a:solidFill>
            </a:endParaRPr>
          </a:p>
        </p:txBody>
      </p:sp>
      <p:sp>
        <p:nvSpPr>
          <p:cNvPr id="26"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738B2351-AAA7-4EEA-B7DF-8FB9E978589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graphicFrame>
        <p:nvGraphicFramePr>
          <p:cNvPr id="12" name="Marcador de contenido 2">
            <a:extLst>
              <a:ext uri="{FF2B5EF4-FFF2-40B4-BE49-F238E27FC236}">
                <a16:creationId xmlns:a16="http://schemas.microsoft.com/office/drawing/2014/main" id="{6D342E4E-F7CD-43D0-9BEE-195AB554C22C}"/>
              </a:ext>
            </a:extLst>
          </p:cNvPr>
          <p:cNvGraphicFramePr>
            <a:graphicFrameLocks noGrp="1"/>
          </p:cNvGraphicFramePr>
          <p:nvPr>
            <p:ph idx="1"/>
            <p:extLst>
              <p:ext uri="{D42A27DB-BD31-4B8C-83A1-F6EECF244321}">
                <p14:modId xmlns:p14="http://schemas.microsoft.com/office/powerpoint/2010/main" val="3514285530"/>
              </p:ext>
            </p:extLst>
          </p:nvPr>
        </p:nvGraphicFramePr>
        <p:xfrm>
          <a:off x="804997" y="1637414"/>
          <a:ext cx="4706803" cy="44235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127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3414C-6BBD-4F40-9FA0-54B4AAC7B45B}"/>
              </a:ext>
            </a:extLst>
          </p:cNvPr>
          <p:cNvSpPr>
            <a:spLocks noGrp="1"/>
          </p:cNvSpPr>
          <p:nvPr>
            <p:ph type="title"/>
          </p:nvPr>
        </p:nvSpPr>
        <p:spPr/>
        <p:txBody>
          <a:bodyPr/>
          <a:lstStyle/>
          <a:p>
            <a:endParaRPr lang="es-VE"/>
          </a:p>
        </p:txBody>
      </p:sp>
      <p:sp>
        <p:nvSpPr>
          <p:cNvPr id="3" name="Marcador de contenido 2">
            <a:extLst>
              <a:ext uri="{FF2B5EF4-FFF2-40B4-BE49-F238E27FC236}">
                <a16:creationId xmlns:a16="http://schemas.microsoft.com/office/drawing/2014/main" id="{B8E4F283-0EA7-1049-B333-533E57773106}"/>
              </a:ext>
            </a:extLst>
          </p:cNvPr>
          <p:cNvSpPr>
            <a:spLocks noGrp="1"/>
          </p:cNvSpPr>
          <p:nvPr>
            <p:ph idx="1"/>
          </p:nvPr>
        </p:nvSpPr>
        <p:spPr/>
        <p:txBody>
          <a:bodyPr/>
          <a:lstStyle/>
          <a:p>
            <a:endParaRPr lang="es-VE"/>
          </a:p>
        </p:txBody>
      </p:sp>
      <p:pic>
        <p:nvPicPr>
          <p:cNvPr id="4" name="Imagen 3" descr="Evergreen-Graphic.jpg">
            <a:extLst>
              <a:ext uri="{FF2B5EF4-FFF2-40B4-BE49-F238E27FC236}">
                <a16:creationId xmlns:a16="http://schemas.microsoft.com/office/drawing/2014/main" id="{2AB143B0-2243-6544-85DE-1EF142921C3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9151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DD00F-B2AB-1A4D-9165-5FBD74813602}"/>
              </a:ext>
            </a:extLst>
          </p:cNvPr>
          <p:cNvSpPr>
            <a:spLocks noGrp="1"/>
          </p:cNvSpPr>
          <p:nvPr>
            <p:ph type="title"/>
          </p:nvPr>
        </p:nvSpPr>
        <p:spPr>
          <a:xfrm>
            <a:off x="4965430" y="629268"/>
            <a:ext cx="6586491" cy="1286160"/>
          </a:xfrm>
        </p:spPr>
        <p:txBody>
          <a:bodyPr anchor="b">
            <a:normAutofit/>
          </a:bodyPr>
          <a:lstStyle/>
          <a:p>
            <a:r>
              <a:rPr lang="es-VE" dirty="0"/>
              <a:t>Información No Divulgada</a:t>
            </a:r>
          </a:p>
        </p:txBody>
      </p:sp>
      <p:sp>
        <p:nvSpPr>
          <p:cNvPr id="3" name="Marcador de contenido 2">
            <a:extLst>
              <a:ext uri="{FF2B5EF4-FFF2-40B4-BE49-F238E27FC236}">
                <a16:creationId xmlns:a16="http://schemas.microsoft.com/office/drawing/2014/main" id="{456CF869-F90B-0E4D-BF58-044182479D6B}"/>
              </a:ext>
            </a:extLst>
          </p:cNvPr>
          <p:cNvSpPr>
            <a:spLocks noGrp="1"/>
          </p:cNvSpPr>
          <p:nvPr>
            <p:ph idx="1"/>
          </p:nvPr>
        </p:nvSpPr>
        <p:spPr>
          <a:xfrm>
            <a:off x="4965431" y="2438400"/>
            <a:ext cx="6586489" cy="3785419"/>
          </a:xfrm>
        </p:spPr>
        <p:txBody>
          <a:bodyPr>
            <a:normAutofit/>
          </a:bodyPr>
          <a:lstStyle/>
          <a:p>
            <a:r>
              <a:rPr lang="es-VE" sz="2000" dirty="0"/>
              <a:t>Datos de prueba para obtener autorización de comercialización para un producto determinado.</a:t>
            </a:r>
          </a:p>
          <a:p>
            <a:r>
              <a:rPr lang="es-VE" sz="2000" dirty="0"/>
              <a:t>Está relacionada con la seguridad y eficacia de los productos farmacéuticos. No deben usarse para aprobar productos genéricos.</a:t>
            </a:r>
          </a:p>
        </p:txBody>
      </p:sp>
      <p:pic>
        <p:nvPicPr>
          <p:cNvPr id="5" name="Picture 4">
            <a:extLst>
              <a:ext uri="{FF2B5EF4-FFF2-40B4-BE49-F238E27FC236}">
                <a16:creationId xmlns:a16="http://schemas.microsoft.com/office/drawing/2014/main" id="{1184A402-0A58-4697-BF79-A74B349524E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BD7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799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17">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9">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21" name="Rectangle 20">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21">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621189DB-80F0-421B-A260-D407D185ABA7}"/>
              </a:ext>
            </a:extLst>
          </p:cNvPr>
          <p:cNvGraphicFramePr>
            <a:graphicFrameLocks noGrp="1"/>
          </p:cNvGraphicFramePr>
          <p:nvPr>
            <p:ph idx="1"/>
            <p:extLst>
              <p:ext uri="{D42A27DB-BD31-4B8C-83A1-F6EECF244321}">
                <p14:modId xmlns:p14="http://schemas.microsoft.com/office/powerpoint/2010/main" val="3045676668"/>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745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005A7D2-9691-E941-B62B-009A4F04C97A}"/>
              </a:ext>
            </a:extLst>
          </p:cNvPr>
          <p:cNvSpPr>
            <a:spLocks noGrp="1"/>
          </p:cNvSpPr>
          <p:nvPr>
            <p:ph type="ctrTitle"/>
          </p:nvPr>
        </p:nvSpPr>
        <p:spPr>
          <a:xfrm>
            <a:off x="6585882" y="4267832"/>
            <a:ext cx="4805996" cy="1401448"/>
          </a:xfrm>
        </p:spPr>
        <p:txBody>
          <a:bodyPr anchor="t">
            <a:normAutofit/>
          </a:bodyPr>
          <a:lstStyle/>
          <a:p>
            <a:pPr algn="l"/>
            <a:r>
              <a:rPr lang="es-VE" sz="3100" dirty="0">
                <a:solidFill>
                  <a:srgbClr val="000000"/>
                </a:solidFill>
              </a:rPr>
              <a:t>3. ADPIC, ADPIC PLUS y Salvaguardas de la salud</a:t>
            </a:r>
            <a:br>
              <a:rPr lang="es-ES" sz="3100" dirty="0">
                <a:solidFill>
                  <a:srgbClr val="000000"/>
                </a:solidFill>
              </a:rPr>
            </a:br>
            <a:endParaRPr lang="es-VE" sz="3100" dirty="0">
              <a:solidFill>
                <a:srgbClr val="000000"/>
              </a:solidFill>
            </a:endParaRPr>
          </a:p>
        </p:txBody>
      </p:sp>
      <p:sp>
        <p:nvSpPr>
          <p:cNvPr id="3" name="Subtítulo 2">
            <a:extLst>
              <a:ext uri="{FF2B5EF4-FFF2-40B4-BE49-F238E27FC236}">
                <a16:creationId xmlns:a16="http://schemas.microsoft.com/office/drawing/2014/main" id="{C66E4F25-E49F-9E45-8BAD-AF9B747326CC}"/>
              </a:ext>
            </a:extLst>
          </p:cNvPr>
          <p:cNvSpPr>
            <a:spLocks noGrp="1"/>
          </p:cNvSpPr>
          <p:nvPr>
            <p:ph type="subTitle" idx="1"/>
          </p:nvPr>
        </p:nvSpPr>
        <p:spPr>
          <a:xfrm>
            <a:off x="6586186" y="3428999"/>
            <a:ext cx="4805691" cy="838831"/>
          </a:xfrm>
        </p:spPr>
        <p:txBody>
          <a:bodyPr anchor="b">
            <a:normAutofit/>
          </a:bodyPr>
          <a:lstStyle/>
          <a:p>
            <a:pPr algn="l"/>
            <a:r>
              <a:rPr lang="es-VE" sz="1800" dirty="0">
                <a:solidFill>
                  <a:srgbClr val="000000"/>
                </a:solidFill>
              </a:rPr>
              <a:t>Aspectos prácticos y legales</a:t>
            </a:r>
          </a:p>
        </p:txBody>
      </p:sp>
      <p:sp>
        <p:nvSpPr>
          <p:cNvPr id="17"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4">
            <a:extLst>
              <a:ext uri="{FF2B5EF4-FFF2-40B4-BE49-F238E27FC236}">
                <a16:creationId xmlns:a16="http://schemas.microsoft.com/office/drawing/2014/main" id="{46F9FDA3-6895-4AB7-8568-9AD431EB5C48}"/>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431146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D618C345-0F27-B646-9210-F325C0C80F96}"/>
              </a:ext>
            </a:extLst>
          </p:cNvPr>
          <p:cNvSpPr>
            <a:spLocks noGrp="1"/>
          </p:cNvSpPr>
          <p:nvPr>
            <p:ph type="title"/>
          </p:nvPr>
        </p:nvSpPr>
        <p:spPr>
          <a:xfrm>
            <a:off x="7835106" y="1132517"/>
            <a:ext cx="3246509" cy="4367531"/>
          </a:xfrm>
        </p:spPr>
        <p:txBody>
          <a:bodyPr>
            <a:normAutofit/>
          </a:bodyPr>
          <a:lstStyle/>
          <a:p>
            <a:r>
              <a:rPr lang="es-VE">
                <a:solidFill>
                  <a:srgbClr val="FFFFFF"/>
                </a:solidFill>
              </a:rPr>
              <a:t>Salvaguardas de la salud </a:t>
            </a:r>
            <a:br>
              <a:rPr lang="es-VE">
                <a:solidFill>
                  <a:srgbClr val="FFFFFF"/>
                </a:solidFill>
              </a:rPr>
            </a:br>
            <a:endParaRPr lang="es-VE">
              <a:solidFill>
                <a:srgbClr val="FFFFFF"/>
              </a:solidFill>
            </a:endParaRPr>
          </a:p>
        </p:txBody>
      </p:sp>
      <p:sp>
        <p:nvSpPr>
          <p:cNvPr id="3" name="Marcador de contenido 2">
            <a:extLst>
              <a:ext uri="{FF2B5EF4-FFF2-40B4-BE49-F238E27FC236}">
                <a16:creationId xmlns:a16="http://schemas.microsoft.com/office/drawing/2014/main" id="{C3F5C9D4-C29A-4242-9ABA-7474ABB20597}"/>
              </a:ext>
            </a:extLst>
          </p:cNvPr>
          <p:cNvSpPr>
            <a:spLocks noGrp="1"/>
          </p:cNvSpPr>
          <p:nvPr>
            <p:ph idx="1"/>
          </p:nvPr>
        </p:nvSpPr>
        <p:spPr>
          <a:xfrm>
            <a:off x="838200" y="1132519"/>
            <a:ext cx="6300975" cy="4367530"/>
          </a:xfrm>
        </p:spPr>
        <p:txBody>
          <a:bodyPr anchor="ctr">
            <a:normAutofit/>
          </a:bodyPr>
          <a:lstStyle/>
          <a:p>
            <a:r>
              <a:rPr lang="es-ES_tradnl" sz="2400" dirty="0"/>
              <a:t>También denominadas flexibilidades</a:t>
            </a:r>
          </a:p>
          <a:p>
            <a:r>
              <a:rPr lang="es-ES_tradnl" sz="2400" dirty="0"/>
              <a:t>Término utilizado en general para describir un conjunto de normas, reglas y estándares que permiten variaciones en la aplicación de las obligaciones derivadas del Acuerdo sobre los ADPIC, incluyendo el establecimiento de límites al ejercicio de los derechos de propiedad intelectual (Flexibilidades)  (</a:t>
            </a:r>
            <a:r>
              <a:rPr lang="es-ES_tradnl" sz="2400" dirty="0" err="1"/>
              <a:t>Dhaliwal</a:t>
            </a:r>
            <a:r>
              <a:rPr lang="es-ES_tradnl" sz="2400" dirty="0"/>
              <a:t> </a:t>
            </a:r>
            <a:r>
              <a:rPr lang="es-ES_tradnl" sz="2400" dirty="0" err="1"/>
              <a:t>Mandeep</a:t>
            </a:r>
            <a:r>
              <a:rPr lang="es-ES_tradnl" sz="2400" dirty="0"/>
              <a:t> &amp; </a:t>
            </a:r>
            <a:r>
              <a:rPr lang="es-ES_tradnl" sz="2400" dirty="0" err="1"/>
              <a:t>Avafia</a:t>
            </a:r>
            <a:r>
              <a:rPr lang="es-ES_tradnl" sz="2400" dirty="0"/>
              <a:t> </a:t>
            </a:r>
            <a:r>
              <a:rPr lang="es-ES_tradnl" sz="2400" dirty="0" err="1"/>
              <a:t>Tenu</a:t>
            </a:r>
            <a:r>
              <a:rPr lang="es-ES_tradnl" sz="2400" dirty="0"/>
              <a:t>, 2016)</a:t>
            </a:r>
            <a:r>
              <a:rPr lang="es-VE" sz="2400" dirty="0"/>
              <a:t> </a:t>
            </a:r>
          </a:p>
        </p:txBody>
      </p:sp>
    </p:spTree>
    <p:extLst>
      <p:ext uri="{BB962C8B-B14F-4D97-AF65-F5344CB8AC3E}">
        <p14:creationId xmlns:p14="http://schemas.microsoft.com/office/powerpoint/2010/main" val="102149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E5A6D741-C431-4EB7-B069-6D9CDCC5318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643467" y="321734"/>
            <a:ext cx="6891186" cy="1135737"/>
          </a:xfrm>
        </p:spPr>
        <p:txBody>
          <a:bodyPr>
            <a:normAutofit/>
          </a:bodyPr>
          <a:lstStyle/>
          <a:p>
            <a:r>
              <a:rPr lang="es-ES_tradnl" sz="3600" dirty="0"/>
              <a:t>Salvaguardas del Acuerdo ADPIC</a:t>
            </a:r>
            <a:r>
              <a:rPr lang="es-VE" sz="3600" dirty="0"/>
              <a:t> </a:t>
            </a:r>
            <a:endParaRPr lang="es-ES" sz="3600" dirty="0"/>
          </a:p>
        </p:txBody>
      </p:sp>
      <p:sp>
        <p:nvSpPr>
          <p:cNvPr id="3" name="Marcador de contenido 2"/>
          <p:cNvSpPr>
            <a:spLocks noGrp="1"/>
          </p:cNvSpPr>
          <p:nvPr>
            <p:ph idx="1"/>
          </p:nvPr>
        </p:nvSpPr>
        <p:spPr/>
        <p:txBody>
          <a:bodyPr>
            <a:normAutofit/>
          </a:bodyPr>
          <a:lstStyle/>
          <a:p>
            <a:pPr marL="0" indent="0">
              <a:buNone/>
            </a:pPr>
            <a:endParaRPr lang="es-VE" b="1" dirty="0"/>
          </a:p>
          <a:p>
            <a:endParaRPr lang="es-VE" b="1" dirty="0"/>
          </a:p>
          <a:p>
            <a:endParaRPr lang="es-VE" b="1" dirty="0"/>
          </a:p>
          <a:p>
            <a:endParaRPr lang="es-VE" b="1" dirty="0"/>
          </a:p>
          <a:p>
            <a:endParaRPr lang="es-VE" b="1" dirty="0"/>
          </a:p>
          <a:p>
            <a:endParaRPr lang="es-ES" dirty="0"/>
          </a:p>
        </p:txBody>
      </p:sp>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a 4"/>
          <p:cNvGraphicFramePr/>
          <p:nvPr>
            <p:extLst>
              <p:ext uri="{D42A27DB-BD31-4B8C-83A1-F6EECF244321}">
                <p14:modId xmlns:p14="http://schemas.microsoft.com/office/powerpoint/2010/main" val="2855771941"/>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4351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8B680E-9E77-DB48-8100-FBCD88F33B94}"/>
              </a:ext>
            </a:extLst>
          </p:cNvPr>
          <p:cNvSpPr>
            <a:spLocks noGrp="1"/>
          </p:cNvSpPr>
          <p:nvPr>
            <p:ph type="title"/>
          </p:nvPr>
        </p:nvSpPr>
        <p:spPr>
          <a:xfrm>
            <a:off x="4965430" y="629268"/>
            <a:ext cx="6586491" cy="1286160"/>
          </a:xfrm>
        </p:spPr>
        <p:txBody>
          <a:bodyPr anchor="b">
            <a:normAutofit/>
          </a:bodyPr>
          <a:lstStyle/>
          <a:p>
            <a:r>
              <a:rPr lang="es-ES_tradnl" dirty="0"/>
              <a:t>. Criterios de Patentabilidad</a:t>
            </a:r>
            <a:r>
              <a:rPr lang="es-VE" dirty="0"/>
              <a:t> </a:t>
            </a:r>
          </a:p>
        </p:txBody>
      </p:sp>
      <p:sp>
        <p:nvSpPr>
          <p:cNvPr id="3" name="Marcador de contenido 2">
            <a:extLst>
              <a:ext uri="{FF2B5EF4-FFF2-40B4-BE49-F238E27FC236}">
                <a16:creationId xmlns:a16="http://schemas.microsoft.com/office/drawing/2014/main" id="{EC4E15E7-AA2C-C64D-B044-4937D7148A62}"/>
              </a:ext>
            </a:extLst>
          </p:cNvPr>
          <p:cNvSpPr>
            <a:spLocks noGrp="1"/>
          </p:cNvSpPr>
          <p:nvPr>
            <p:ph idx="1"/>
          </p:nvPr>
        </p:nvSpPr>
        <p:spPr>
          <a:xfrm>
            <a:off x="4965431" y="2438400"/>
            <a:ext cx="6586489" cy="3785419"/>
          </a:xfrm>
        </p:spPr>
        <p:txBody>
          <a:bodyPr>
            <a:normAutofit fontScale="92500" lnSpcReduction="20000"/>
          </a:bodyPr>
          <a:lstStyle/>
          <a:p>
            <a:r>
              <a:rPr lang="es-ES_tradnl" sz="3200" dirty="0"/>
              <a:t>Se encuentran establecidos en el artículo 27 del acuerdo ADPIC que determina que los miembros de la OMC pueden elaborar las propias definiciones de novedad, actividad inventiva y actividad industrial, y los miembros pueden negar patentes para las categorías que considere convenientes. </a:t>
            </a:r>
            <a:endParaRPr lang="es-VE" sz="3200" dirty="0"/>
          </a:p>
          <a:p>
            <a:r>
              <a:rPr lang="es-VE" sz="3200" dirty="0"/>
              <a:t>Oposiciones</a:t>
            </a:r>
          </a:p>
          <a:p>
            <a:endParaRPr lang="es-VE" sz="2000" dirty="0"/>
          </a:p>
        </p:txBody>
      </p:sp>
      <p:pic>
        <p:nvPicPr>
          <p:cNvPr id="5" name="Picture 4">
            <a:extLst>
              <a:ext uri="{FF2B5EF4-FFF2-40B4-BE49-F238E27FC236}">
                <a16:creationId xmlns:a16="http://schemas.microsoft.com/office/drawing/2014/main" id="{D50E63AB-D232-4FB9-9E45-41A23CDBC18D}"/>
              </a:ext>
            </a:extLst>
          </p:cNvPr>
          <p:cNvPicPr>
            <a:picLocks noChangeAspect="1"/>
          </p:cNvPicPr>
          <p:nvPr/>
        </p:nvPicPr>
        <p:blipFill rotWithShape="1">
          <a:blip r:embed="rId2">
            <a:extLst>
              <a:ext uri="{28A0092B-C50C-407E-A947-70E740481C1C}">
                <a14:useLocalDpi xmlns:a14="http://schemas.microsoft.com/office/drawing/2010/main"/>
              </a:ext>
            </a:extLst>
          </a:blip>
          <a:srcRect b="-1"/>
          <a:stretch/>
        </p:blipFill>
        <p:spPr>
          <a:xfrm>
            <a:off x="30000" y="2999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AB9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120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AC4B9234-42B9-8545-BE82-9A8A98B21053}"/>
              </a:ext>
            </a:extLst>
          </p:cNvPr>
          <p:cNvSpPr>
            <a:spLocks noGrp="1"/>
          </p:cNvSpPr>
          <p:nvPr>
            <p:ph type="title"/>
          </p:nvPr>
        </p:nvSpPr>
        <p:spPr>
          <a:xfrm>
            <a:off x="958506" y="800392"/>
            <a:ext cx="10264697" cy="1212102"/>
          </a:xfrm>
        </p:spPr>
        <p:txBody>
          <a:bodyPr>
            <a:normAutofit/>
          </a:bodyPr>
          <a:lstStyle/>
          <a:p>
            <a:r>
              <a:rPr lang="es-ES_tradnl" sz="4000" dirty="0">
                <a:solidFill>
                  <a:srgbClr val="FFFFFF"/>
                </a:solidFill>
              </a:rPr>
              <a:t>Oposición a las Patentes en Honduras</a:t>
            </a:r>
            <a:br>
              <a:rPr lang="es-ES_tradnl" sz="4000" dirty="0">
                <a:solidFill>
                  <a:srgbClr val="FFFFFF"/>
                </a:solidFill>
              </a:rPr>
            </a:br>
            <a:endParaRPr lang="es-VE" sz="4000" dirty="0">
              <a:solidFill>
                <a:srgbClr val="FFFFFF"/>
              </a:solidFill>
            </a:endParaRPr>
          </a:p>
        </p:txBody>
      </p:sp>
      <p:sp>
        <p:nvSpPr>
          <p:cNvPr id="3" name="Marcador de contenido 2">
            <a:extLst>
              <a:ext uri="{FF2B5EF4-FFF2-40B4-BE49-F238E27FC236}">
                <a16:creationId xmlns:a16="http://schemas.microsoft.com/office/drawing/2014/main" id="{42ECD3D5-DCD6-F749-9C33-1504A47100BE}"/>
              </a:ext>
            </a:extLst>
          </p:cNvPr>
          <p:cNvSpPr>
            <a:spLocks noGrp="1"/>
          </p:cNvSpPr>
          <p:nvPr>
            <p:ph idx="1"/>
          </p:nvPr>
        </p:nvSpPr>
        <p:spPr>
          <a:xfrm>
            <a:off x="1367624" y="2341848"/>
            <a:ext cx="9708995" cy="3715761"/>
          </a:xfrm>
        </p:spPr>
        <p:txBody>
          <a:bodyPr anchor="ctr">
            <a:normAutofit fontScale="77500" lnSpcReduction="20000"/>
          </a:bodyPr>
          <a:lstStyle/>
          <a:p>
            <a:pPr marL="0" indent="0" fontAlgn="t">
              <a:spcBef>
                <a:spcPts val="0"/>
              </a:spcBef>
              <a:buNone/>
            </a:pPr>
            <a:endParaRPr lang="es-VE" sz="2000" dirty="0">
              <a:ea typeface="Calibri"/>
              <a:cs typeface="Calibri"/>
              <a:sym typeface="Calibri"/>
            </a:endParaRPr>
          </a:p>
          <a:p>
            <a:pPr marL="0" indent="0" fontAlgn="t">
              <a:spcBef>
                <a:spcPts val="0"/>
              </a:spcBef>
              <a:buNone/>
            </a:pPr>
            <a:r>
              <a:rPr lang="es-CO" sz="2000" dirty="0"/>
              <a:t>Acuerdo de ADPIC art. 62.4  Un país puede adoptar en su legislación  procedimientos administrativos de oposición o nulidad de patente, dejando a elección de los países que mecanismos se utilizarán.</a:t>
            </a:r>
          </a:p>
          <a:p>
            <a:pPr marL="0" indent="0" fontAlgn="t">
              <a:spcBef>
                <a:spcPts val="0"/>
              </a:spcBef>
              <a:buNone/>
            </a:pPr>
            <a:endParaRPr lang="es-VE" sz="2000" dirty="0">
              <a:ea typeface="Calibri"/>
              <a:cs typeface="Calibri"/>
              <a:sym typeface="Calibri"/>
            </a:endParaRPr>
          </a:p>
          <a:p>
            <a:pPr marL="0" indent="0" fontAlgn="t">
              <a:spcBef>
                <a:spcPts val="0"/>
              </a:spcBef>
              <a:buNone/>
            </a:pPr>
            <a:endParaRPr lang="es-VE" sz="2000" dirty="0">
              <a:ea typeface="Calibri"/>
              <a:cs typeface="Calibri"/>
              <a:sym typeface="Calibri"/>
            </a:endParaRPr>
          </a:p>
          <a:p>
            <a:pPr marL="0" indent="0" fontAlgn="t">
              <a:spcBef>
                <a:spcPts val="0"/>
              </a:spcBef>
              <a:buNone/>
            </a:pPr>
            <a:r>
              <a:rPr lang="es-VE" sz="2000" dirty="0">
                <a:ea typeface="Calibri"/>
                <a:cs typeface="Calibri"/>
                <a:sym typeface="Calibri"/>
              </a:rPr>
              <a:t>Decreto No. 12-99-E y sus reformas.  LEY DE PROPIEDAD INTELECTUAL</a:t>
            </a:r>
          </a:p>
          <a:p>
            <a:pPr marL="0" indent="0" fontAlgn="t">
              <a:spcBef>
                <a:spcPts val="0"/>
              </a:spcBef>
              <a:buNone/>
            </a:pPr>
            <a:endParaRPr lang="es-ES_tradnl" sz="2000" dirty="0"/>
          </a:p>
          <a:p>
            <a:pPr fontAlgn="t">
              <a:spcBef>
                <a:spcPts val="0"/>
              </a:spcBef>
            </a:pPr>
            <a:r>
              <a:rPr lang="es-ES_tradnl" sz="2000" b="1" dirty="0"/>
              <a:t>Pre otorgamiento  Puede producir el rechazo de la solicitud de patente o reducir lo protegido por la patente</a:t>
            </a:r>
          </a:p>
          <a:p>
            <a:pPr marL="0" indent="0" fontAlgn="t">
              <a:spcBef>
                <a:spcPts val="0"/>
              </a:spcBef>
              <a:buNone/>
            </a:pPr>
            <a:r>
              <a:rPr lang="es-ES_tradnl" sz="2000" dirty="0">
                <a:latin typeface="Calibri" panose="020F0502020204030204" pitchFamily="34" charset="0"/>
                <a:cs typeface="Calibri" panose="020F0502020204030204" pitchFamily="34" charset="0"/>
              </a:rPr>
              <a:t>Art. 40. Observaciones que estime pertinentes.</a:t>
            </a:r>
          </a:p>
          <a:p>
            <a:pPr marL="0" indent="0" fontAlgn="t">
              <a:spcBef>
                <a:spcPts val="0"/>
              </a:spcBef>
              <a:buNone/>
            </a:pPr>
            <a:r>
              <a:rPr lang="es-MX" sz="2000" dirty="0">
                <a:solidFill>
                  <a:srgbClr val="FF0000"/>
                </a:solidFill>
                <a:latin typeface="Calibri" panose="020F0502020204030204" pitchFamily="34" charset="0"/>
                <a:cs typeface="Calibri" panose="020F0502020204030204" pitchFamily="34" charset="0"/>
              </a:rPr>
              <a:t>Cualquier persona interesada</a:t>
            </a:r>
            <a:r>
              <a:rPr lang="es-MX" sz="2000" dirty="0">
                <a:latin typeface="Calibri" panose="020F0502020204030204" pitchFamily="34" charset="0"/>
                <a:cs typeface="Calibri" panose="020F0502020204030204" pitchFamily="34" charset="0"/>
              </a:rPr>
              <a:t> podrá presentar ante el Registro de la Propiedad Industrial, oposición, haciendo observaciones y presentándose informaciones o documentos con relación a la patentabilidad de la invención, objeto de la solicitud.</a:t>
            </a:r>
          </a:p>
          <a:p>
            <a:pPr marL="0" indent="0" fontAlgn="t">
              <a:spcBef>
                <a:spcPts val="0"/>
              </a:spcBef>
              <a:buNone/>
            </a:pPr>
            <a:r>
              <a:rPr lang="es-MX" sz="2000" dirty="0">
                <a:latin typeface="Calibri" panose="020F0502020204030204" pitchFamily="34" charset="0"/>
                <a:cs typeface="Calibri" panose="020F0502020204030204" pitchFamily="34" charset="0"/>
              </a:rPr>
              <a:t>Art. 55. </a:t>
            </a:r>
            <a:r>
              <a:rPr lang="es-ES_tradnl" sz="2000" dirty="0">
                <a:solidFill>
                  <a:srgbClr val="000000"/>
                </a:solidFill>
                <a:latin typeface="Calibri" panose="020F0502020204030204" pitchFamily="34" charset="0"/>
                <a:cs typeface="Calibri" panose="020F0502020204030204" pitchFamily="34" charset="0"/>
              </a:rPr>
              <a:t>Cumplidos los requisitos de los Artículos 35,39, 45 y 54, de la presente Ley, el Registro de la Propiedad Industrial ordenará publicar</a:t>
            </a:r>
            <a:r>
              <a:rPr lang="es-ES_tradnl" sz="2000" dirty="0">
                <a:latin typeface="Calibri" panose="020F0502020204030204" pitchFamily="34" charset="0"/>
                <a:cs typeface="Calibri" panose="020F0502020204030204" pitchFamily="34" charset="0"/>
              </a:rPr>
              <a:t> </a:t>
            </a:r>
            <a:r>
              <a:rPr lang="es-ES_tradnl" sz="2000" dirty="0">
                <a:solidFill>
                  <a:srgbClr val="000000"/>
                </a:solidFill>
                <a:latin typeface="Calibri" panose="020F0502020204030204" pitchFamily="34" charset="0"/>
                <a:cs typeface="Calibri" panose="020F0502020204030204" pitchFamily="34" charset="0"/>
              </a:rPr>
              <a:t>los avisos que contengan el resumen de la invención, en del Diario Oficial</a:t>
            </a:r>
            <a:r>
              <a:rPr lang="es-ES_tradnl" sz="2000" dirty="0">
                <a:latin typeface="Calibri" panose="020F0502020204030204" pitchFamily="34" charset="0"/>
                <a:cs typeface="Calibri" panose="020F0502020204030204" pitchFamily="34" charset="0"/>
              </a:rPr>
              <a:t> </a:t>
            </a:r>
            <a:r>
              <a:rPr lang="es-ES_tradnl" sz="2000" dirty="0">
                <a:solidFill>
                  <a:srgbClr val="000000"/>
                </a:solidFill>
                <a:latin typeface="Calibri" panose="020F0502020204030204" pitchFamily="34" charset="0"/>
                <a:cs typeface="Calibri" panose="020F0502020204030204" pitchFamily="34" charset="0"/>
              </a:rPr>
              <a:t>La Gaceta, </a:t>
            </a:r>
            <a:r>
              <a:rPr lang="es-ES_tradnl" sz="2000" dirty="0">
                <a:solidFill>
                  <a:srgbClr val="FF0000"/>
                </a:solidFill>
                <a:latin typeface="Calibri" panose="020F0502020204030204" pitchFamily="34" charset="0"/>
                <a:cs typeface="Calibri" panose="020F0502020204030204" pitchFamily="34" charset="0"/>
              </a:rPr>
              <a:t>por tres (3) veces consecutivas, con intervalos de treinta (30) días…</a:t>
            </a:r>
          </a:p>
          <a:p>
            <a:pPr marL="0" indent="0" fontAlgn="t">
              <a:spcBef>
                <a:spcPts val="0"/>
              </a:spcBef>
              <a:buNone/>
            </a:pPr>
            <a:endParaRPr lang="es-MX" sz="2000" dirty="0">
              <a:latin typeface="Calibri" panose="020F0502020204030204" pitchFamily="34" charset="0"/>
              <a:cs typeface="Calibri" panose="020F0502020204030204" pitchFamily="34" charset="0"/>
            </a:endParaRPr>
          </a:p>
          <a:p>
            <a:pPr marL="0" indent="0" fontAlgn="t">
              <a:spcBef>
                <a:spcPts val="0"/>
              </a:spcBef>
              <a:buNone/>
            </a:pPr>
            <a:r>
              <a:rPr lang="es-ES_tradnl" sz="2000" b="1" dirty="0">
                <a:latin typeface="Calibri" panose="020F0502020204030204" pitchFamily="34" charset="0"/>
                <a:cs typeface="Calibri" panose="020F0502020204030204" pitchFamily="34" charset="0"/>
              </a:rPr>
              <a:t>Post  otorgamiento (Vía administrativa)  Puede ser completamente o parcialmente revocada</a:t>
            </a:r>
          </a:p>
          <a:p>
            <a:pPr marL="0" indent="0" fontAlgn="t">
              <a:spcBef>
                <a:spcPts val="0"/>
              </a:spcBef>
              <a:buNone/>
            </a:pPr>
            <a:r>
              <a:rPr lang="es-ES_tradnl" sz="2000" dirty="0">
                <a:solidFill>
                  <a:srgbClr val="000000"/>
                </a:solidFill>
                <a:latin typeface="Calibri" panose="020F0502020204030204" pitchFamily="34" charset="0"/>
                <a:cs typeface="Calibri" panose="020F0502020204030204" pitchFamily="34" charset="0"/>
              </a:rPr>
              <a:t>ARTÍCULO 43. La nulidad de una patente, será presentada ante el Registro de la Propiedad Industrial, debiendo substanciarse de conformidad con el procedimiento establecido en el Reglamento respectivo.</a:t>
            </a:r>
          </a:p>
          <a:p>
            <a:pPr marL="0" indent="0" fontAlgn="t">
              <a:spcBef>
                <a:spcPts val="0"/>
              </a:spcBef>
              <a:buNone/>
            </a:pPr>
            <a:endParaRPr lang="es-ES_tradnl" sz="2000" dirty="0">
              <a:solidFill>
                <a:srgbClr val="FF0000"/>
              </a:solidFill>
              <a:latin typeface="Calibri" panose="020F0502020204030204" pitchFamily="34" charset="0"/>
              <a:cs typeface="Calibri" panose="020F0502020204030204" pitchFamily="34" charset="0"/>
            </a:endParaRPr>
          </a:p>
          <a:p>
            <a:pPr marL="0" indent="0" fontAlgn="t">
              <a:spcBef>
                <a:spcPts val="0"/>
              </a:spcBef>
              <a:buNone/>
            </a:pPr>
            <a:endParaRPr lang="es-ES_tradnl" sz="2000" b="1" dirty="0">
              <a:latin typeface="Calibri" panose="020F0502020204030204" pitchFamily="34" charset="0"/>
              <a:cs typeface="Calibri" panose="020F0502020204030204" pitchFamily="34" charset="0"/>
            </a:endParaRPr>
          </a:p>
          <a:p>
            <a:pPr marL="0" indent="0" fontAlgn="t">
              <a:spcBef>
                <a:spcPts val="0"/>
              </a:spcBef>
              <a:buNone/>
            </a:pPr>
            <a:endParaRPr lang="es-ES_tradnl" sz="2000" dirty="0">
              <a:latin typeface="Calibri" panose="020F0502020204030204" pitchFamily="34" charset="0"/>
              <a:cs typeface="Calibri" panose="020F0502020204030204" pitchFamily="34" charset="0"/>
            </a:endParaRPr>
          </a:p>
          <a:p>
            <a:endParaRPr lang="es-VE" sz="2000" dirty="0"/>
          </a:p>
        </p:txBody>
      </p:sp>
    </p:spTree>
    <p:extLst>
      <p:ext uri="{BB962C8B-B14F-4D97-AF65-F5344CB8AC3E}">
        <p14:creationId xmlns:p14="http://schemas.microsoft.com/office/powerpoint/2010/main" val="2789593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DA82F47-3F2C-4141-8C75-51D5F9A3BD21}"/>
              </a:ext>
            </a:extLst>
          </p:cNvPr>
          <p:cNvSpPr>
            <a:spLocks noGrp="1"/>
          </p:cNvSpPr>
          <p:nvPr>
            <p:ph type="title"/>
          </p:nvPr>
        </p:nvSpPr>
        <p:spPr>
          <a:xfrm>
            <a:off x="1179226" y="826680"/>
            <a:ext cx="9833548" cy="1325563"/>
          </a:xfrm>
        </p:spPr>
        <p:txBody>
          <a:bodyPr>
            <a:normAutofit/>
          </a:bodyPr>
          <a:lstStyle/>
          <a:p>
            <a:pPr algn="ctr"/>
            <a:r>
              <a:rPr lang="es-VE" sz="4000" b="1" dirty="0">
                <a:solidFill>
                  <a:srgbClr val="FFFFFF"/>
                </a:solidFill>
              </a:rPr>
              <a:t>Causales de Nulidad de Patente en Honduras</a:t>
            </a:r>
          </a:p>
        </p:txBody>
      </p:sp>
      <p:sp>
        <p:nvSpPr>
          <p:cNvPr id="3" name="Marcador de contenido 2">
            <a:extLst>
              <a:ext uri="{FF2B5EF4-FFF2-40B4-BE49-F238E27FC236}">
                <a16:creationId xmlns:a16="http://schemas.microsoft.com/office/drawing/2014/main" id="{07AEF169-C793-8444-8571-28A571EE85B8}"/>
              </a:ext>
            </a:extLst>
          </p:cNvPr>
          <p:cNvSpPr>
            <a:spLocks noGrp="1"/>
          </p:cNvSpPr>
          <p:nvPr>
            <p:ph idx="1"/>
          </p:nvPr>
        </p:nvSpPr>
        <p:spPr>
          <a:xfrm>
            <a:off x="1179226" y="3092970"/>
            <a:ext cx="9833548" cy="2693976"/>
          </a:xfrm>
        </p:spPr>
        <p:txBody>
          <a:bodyPr>
            <a:normAutofit/>
          </a:bodyPr>
          <a:lstStyle/>
          <a:p>
            <a:pPr fontAlgn="t">
              <a:spcBef>
                <a:spcPts val="0"/>
              </a:spcBef>
            </a:pPr>
            <a:r>
              <a:rPr lang="es-VE" sz="2000" dirty="0">
                <a:solidFill>
                  <a:srgbClr val="000000"/>
                </a:solidFill>
                <a:ea typeface="Calibri"/>
                <a:cs typeface="Calibri"/>
                <a:sym typeface="Calibri"/>
              </a:rPr>
              <a:t>Decreto No. 12-99-E y sus reformas.  Ley de Propiedad Intelectual</a:t>
            </a:r>
            <a:endParaRPr lang="es-ES_tradnl" sz="2000" dirty="0">
              <a:solidFill>
                <a:srgbClr val="000000"/>
              </a:solidFill>
              <a:latin typeface="Calibri" panose="020F0502020204030204" pitchFamily="34" charset="0"/>
            </a:endParaRPr>
          </a:p>
          <a:p>
            <a:pPr marL="0" indent="0" fontAlgn="t">
              <a:spcBef>
                <a:spcPts val="0"/>
              </a:spcBef>
              <a:buNone/>
            </a:pPr>
            <a:endParaRPr lang="es-ES_tradnl" sz="2000" dirty="0">
              <a:solidFill>
                <a:srgbClr val="000000"/>
              </a:solidFill>
              <a:latin typeface="Calibri" panose="020F0502020204030204" pitchFamily="34" charset="0"/>
            </a:endParaRPr>
          </a:p>
          <a:p>
            <a:pPr marL="0" indent="0" fontAlgn="t">
              <a:spcBef>
                <a:spcPts val="0"/>
              </a:spcBef>
              <a:buNone/>
            </a:pPr>
            <a:r>
              <a:rPr lang="es-ES_tradnl" sz="2000" dirty="0">
                <a:solidFill>
                  <a:srgbClr val="000000"/>
                </a:solidFill>
                <a:latin typeface="Calibri" panose="020F0502020204030204" pitchFamily="34" charset="0"/>
              </a:rPr>
              <a:t>Art. 57. </a:t>
            </a:r>
            <a:r>
              <a:rPr lang="es-MX" sz="2000" dirty="0">
                <a:solidFill>
                  <a:srgbClr val="000000"/>
                </a:solidFill>
                <a:latin typeface="Calibri" panose="020F0502020204030204" pitchFamily="34" charset="0"/>
              </a:rPr>
              <a:t>Cualquier persona podrá pedir la nulidad de la patente, debiendo demostrar el solicitante que la patente fue concedida en contravención de alguna de las disposiciones de los Artículos 5,6,7,8,9,10,50,51 y 52 de la presente Ley. (Materia no patentable, requisitos de patentabilidad, condiciones de patentabilidad)</a:t>
            </a:r>
          </a:p>
        </p:txBody>
      </p:sp>
    </p:spTree>
    <p:extLst>
      <p:ext uri="{BB962C8B-B14F-4D97-AF65-F5344CB8AC3E}">
        <p14:creationId xmlns:p14="http://schemas.microsoft.com/office/powerpoint/2010/main" val="387259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198FD1E-2542-274F-AE21-12F9369CF5F2}"/>
              </a:ext>
            </a:extLst>
          </p:cNvPr>
          <p:cNvSpPr>
            <a:spLocks noGrp="1"/>
          </p:cNvSpPr>
          <p:nvPr>
            <p:ph type="title"/>
          </p:nvPr>
        </p:nvSpPr>
        <p:spPr>
          <a:xfrm>
            <a:off x="6094105" y="802955"/>
            <a:ext cx="4977976" cy="1454051"/>
          </a:xfrm>
        </p:spPr>
        <p:txBody>
          <a:bodyPr anchor="b">
            <a:normAutofit/>
          </a:bodyPr>
          <a:lstStyle/>
          <a:p>
            <a:r>
              <a:rPr lang="es-VE" sz="3600">
                <a:solidFill>
                  <a:schemeClr val="tx2"/>
                </a:solidFill>
              </a:rPr>
              <a:t>HISTORIA DE LA PROPIEDAD INTELECTUAL</a:t>
            </a:r>
          </a:p>
        </p:txBody>
      </p:sp>
      <p:pic>
        <p:nvPicPr>
          <p:cNvPr id="16" name="Picture 15">
            <a:extLst>
              <a:ext uri="{FF2B5EF4-FFF2-40B4-BE49-F238E27FC236}">
                <a16:creationId xmlns:a16="http://schemas.microsoft.com/office/drawing/2014/main" id="{604799DD-63E5-4F2D-AB14-85E7BAE3659E}"/>
              </a:ext>
            </a:extLst>
          </p:cNvPr>
          <p:cNvPicPr>
            <a:picLocks noChangeAspect="1"/>
          </p:cNvPicPr>
          <p:nvPr/>
        </p:nvPicPr>
        <p:blipFill rotWithShape="1">
          <a:blip r:embed="rId2">
            <a:alphaModFix/>
            <a:extLst>
              <a:ext uri="{28A0092B-C50C-407E-A947-70E740481C1C}">
                <a14:useLocalDpi xmlns:a14="http://schemas.microsoft.com/office/drawing/2010/main"/>
              </a:ext>
            </a:extLst>
          </a:blip>
          <a:srcRect/>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22" name="Group 21">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23" name="Freeform: Shape 22">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6" name="Freeform: Shape 25">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CF29D225-297D-B540-A646-6730CBBA6026}"/>
              </a:ext>
            </a:extLst>
          </p:cNvPr>
          <p:cNvSpPr>
            <a:spLocks noGrp="1"/>
          </p:cNvSpPr>
          <p:nvPr>
            <p:ph idx="1"/>
          </p:nvPr>
        </p:nvSpPr>
        <p:spPr>
          <a:xfrm>
            <a:off x="6090574" y="2421682"/>
            <a:ext cx="4977578" cy="3639289"/>
          </a:xfrm>
        </p:spPr>
        <p:txBody>
          <a:bodyPr anchor="ctr">
            <a:normAutofit/>
          </a:bodyPr>
          <a:lstStyle/>
          <a:p>
            <a:r>
              <a:rPr lang="es-VE" sz="1800" dirty="0">
                <a:solidFill>
                  <a:schemeClr val="tx2"/>
                </a:solidFill>
              </a:rPr>
              <a:t>A lo largo de la historia de la humanidad el hombre ha creado cosas para facilitar su vida (invencion de la rueda, la imprenta), así mismo distintivos para diferenciarse (signos, sellos, pinturas, logos).</a:t>
            </a:r>
          </a:p>
          <a:p>
            <a:endParaRPr lang="es-VE" sz="1800" dirty="0">
              <a:solidFill>
                <a:schemeClr val="tx2"/>
              </a:solidFill>
            </a:endParaRPr>
          </a:p>
          <a:p>
            <a:endParaRPr lang="es-VE" sz="1800" dirty="0">
              <a:solidFill>
                <a:schemeClr val="tx2"/>
              </a:solidFill>
            </a:endParaRPr>
          </a:p>
          <a:p>
            <a:endParaRPr lang="es-VE" sz="1800" dirty="0">
              <a:solidFill>
                <a:schemeClr val="tx2"/>
              </a:solidFill>
            </a:endParaRPr>
          </a:p>
        </p:txBody>
      </p:sp>
    </p:spTree>
    <p:extLst>
      <p:ext uri="{BB962C8B-B14F-4D97-AF65-F5344CB8AC3E}">
        <p14:creationId xmlns:p14="http://schemas.microsoft.com/office/powerpoint/2010/main" val="3973993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A52812-9878-4523-9C60-2F5A612AE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59ED09-C149-F541-8AF6-98BC06976C50}"/>
              </a:ext>
            </a:extLst>
          </p:cNvPr>
          <p:cNvSpPr>
            <a:spLocks noGrp="1"/>
          </p:cNvSpPr>
          <p:nvPr>
            <p:ph type="title"/>
          </p:nvPr>
        </p:nvSpPr>
        <p:spPr>
          <a:xfrm>
            <a:off x="7516710" y="537670"/>
            <a:ext cx="4245799" cy="1928441"/>
          </a:xfrm>
        </p:spPr>
        <p:txBody>
          <a:bodyPr anchor="ctr">
            <a:normAutofit/>
          </a:bodyPr>
          <a:lstStyle/>
          <a:p>
            <a:r>
              <a:rPr lang="es-VE" b="1" dirty="0">
                <a:solidFill>
                  <a:schemeClr val="bg1"/>
                </a:solidFill>
              </a:rPr>
              <a:t>Limitación para uso privado</a:t>
            </a:r>
          </a:p>
        </p:txBody>
      </p:sp>
      <p:pic>
        <p:nvPicPr>
          <p:cNvPr id="37" name="Picture 4">
            <a:extLst>
              <a:ext uri="{FF2B5EF4-FFF2-40B4-BE49-F238E27FC236}">
                <a16:creationId xmlns:a16="http://schemas.microsoft.com/office/drawing/2014/main" id="{BA5AE91A-D419-4E96-A5D9-ED5596FEC380}"/>
              </a:ext>
            </a:extLst>
          </p:cNvPr>
          <p:cNvPicPr>
            <a:picLocks noChangeAspect="1"/>
          </p:cNvPicPr>
          <p:nvPr/>
        </p:nvPicPr>
        <p:blipFill rotWithShape="1">
          <a:blip r:embed="rId2">
            <a:extLst>
              <a:ext uri="{28A0092B-C50C-407E-A947-70E740481C1C}">
                <a14:useLocalDpi xmlns:a14="http://schemas.microsoft.com/office/drawing/2010/main"/>
              </a:ext>
            </a:extLst>
          </a:blip>
          <a:srcRect b="-1"/>
          <a:stretch/>
        </p:blipFill>
        <p:spPr>
          <a:xfrm>
            <a:off x="-32708" y="0"/>
            <a:ext cx="6967708" cy="6857990"/>
          </a:xfrm>
          <a:prstGeom prst="rect">
            <a:avLst/>
          </a:prstGeom>
        </p:spPr>
      </p:pic>
      <p:grpSp>
        <p:nvGrpSpPr>
          <p:cNvPr id="11" name="Group 10">
            <a:extLst>
              <a:ext uri="{FF2B5EF4-FFF2-40B4-BE49-F238E27FC236}">
                <a16:creationId xmlns:a16="http://schemas.microsoft.com/office/drawing/2014/main" id="{597D524D-FD39-44BF-BAD9-417DE3051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5089" y="1119265"/>
            <a:ext cx="554191" cy="765249"/>
            <a:chOff x="6676776" y="1119265"/>
            <a:chExt cx="554191" cy="765249"/>
          </a:xfrm>
        </p:grpSpPr>
        <p:sp>
          <p:nvSpPr>
            <p:cNvPr id="12" name="Rectangle 2">
              <a:extLst>
                <a:ext uri="{FF2B5EF4-FFF2-40B4-BE49-F238E27FC236}">
                  <a16:creationId xmlns:a16="http://schemas.microsoft.com/office/drawing/2014/main" id="{1438F663-CF1B-4958-859B-56C3C4136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76599" y="1119265"/>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02BF9707-EEB1-4960-90F5-12549F531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76599" y="1295770"/>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2">
              <a:extLst>
                <a:ext uri="{FF2B5EF4-FFF2-40B4-BE49-F238E27FC236}">
                  <a16:creationId xmlns:a16="http://schemas.microsoft.com/office/drawing/2014/main" id="{0BACF970-753B-455B-B974-F4012CBA4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76599" y="1472276"/>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6D08E08D-D80C-4A0B-9488-A4A3A0976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76599" y="1648781"/>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75DAD0D-BB82-4059-9FDF-A8139019C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76599" y="1825287"/>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E685379C-76A2-49B8-BC86-86AAF387E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51643" y="1119265"/>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1B8747AA-DB4F-47CD-8B08-4E95DEE3E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51643" y="1295770"/>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2">
              <a:extLst>
                <a:ext uri="{FF2B5EF4-FFF2-40B4-BE49-F238E27FC236}">
                  <a16:creationId xmlns:a16="http://schemas.microsoft.com/office/drawing/2014/main" id="{0CBC2C3C-C2BB-4320-B959-36B2D3D37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51643" y="1472276"/>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A50C029C-6234-43E7-8BB1-228DB1715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51643" y="1648781"/>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CE899FE4-9127-405D-999C-13DB6BDCF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51643" y="1825287"/>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A95D989C-870A-4866-B7D0-ED48592E8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6687" y="1119265"/>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5BAC3C37-60C5-47E4-8823-1F79AF03D3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6687" y="1295770"/>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2">
              <a:extLst>
                <a:ext uri="{FF2B5EF4-FFF2-40B4-BE49-F238E27FC236}">
                  <a16:creationId xmlns:a16="http://schemas.microsoft.com/office/drawing/2014/main" id="{7002FE44-CDF0-46F9-99D0-EF041A78F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6687" y="1472276"/>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EB4C5B3-3AD1-4590-A382-4293DF064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6687" y="1648781"/>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6D5FB8E-DF24-461A-8E0F-B47F91815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6687" y="1825287"/>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4FECBB57-7722-4E8E-976C-67755A382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01732" y="1119265"/>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61C02756-E3D4-41F2-BAD3-5A3B4C34B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01732" y="1295770"/>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471B584A-338B-48D1-A477-3CEFE6167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01732" y="1472276"/>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FFA1C9DB-4A35-4DBD-97A8-7497F2E2B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01732" y="1648781"/>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2F3746B-5DA6-40D4-BE15-36C1EEEE5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01732" y="1825287"/>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2B435EB1-EFDA-42A0-970A-B2A53575C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6776" y="1119265"/>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49CBE63D-BA24-44E3-843D-A485DCBEC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6776" y="1295770"/>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513A08D6-0BBA-4291-9FBF-187576747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6776" y="1472276"/>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1C24C37-0985-48B2-AE6B-4026DA591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6776" y="1648781"/>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4B03EC38-878E-447C-ADE6-2F224F4FD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6776" y="1825287"/>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195EE974-56C1-459E-AD9D-5B4D6D301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7532" y="2640714"/>
            <a:ext cx="5644468" cy="4217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arcador de contenido 2">
            <a:extLst>
              <a:ext uri="{FF2B5EF4-FFF2-40B4-BE49-F238E27FC236}">
                <a16:creationId xmlns:a16="http://schemas.microsoft.com/office/drawing/2014/main" id="{DBECBEB2-189E-014F-BB34-0B612F51FDC8}"/>
              </a:ext>
            </a:extLst>
          </p:cNvPr>
          <p:cNvSpPr>
            <a:spLocks noGrp="1"/>
          </p:cNvSpPr>
          <p:nvPr>
            <p:ph idx="1"/>
          </p:nvPr>
        </p:nvSpPr>
        <p:spPr>
          <a:xfrm>
            <a:off x="6953168" y="3003781"/>
            <a:ext cx="4809341" cy="3261133"/>
          </a:xfrm>
        </p:spPr>
        <p:txBody>
          <a:bodyPr anchor="ctr">
            <a:noAutofit/>
          </a:bodyPr>
          <a:lstStyle/>
          <a:p>
            <a:pPr marL="0" indent="0" fontAlgn="t">
              <a:spcBef>
                <a:spcPts val="0"/>
              </a:spcBef>
              <a:buNone/>
            </a:pPr>
            <a:r>
              <a:rPr lang="es-VE" sz="1800" dirty="0">
                <a:ea typeface="Calibri"/>
                <a:cs typeface="Calibri"/>
                <a:sym typeface="Calibri"/>
              </a:rPr>
              <a:t>Decreto No. 12-99-E y sus reformas. </a:t>
            </a:r>
            <a:r>
              <a:rPr lang="es-VE" sz="1800" dirty="0">
                <a:solidFill>
                  <a:srgbClr val="000000"/>
                </a:solidFill>
                <a:ea typeface="Calibri"/>
                <a:cs typeface="Calibri"/>
                <a:sym typeface="Calibri"/>
              </a:rPr>
              <a:t>Ley de Propiedad Intelectual</a:t>
            </a:r>
            <a:endParaRPr lang="es-VE" sz="1800" dirty="0">
              <a:ea typeface="Calibri"/>
              <a:cs typeface="Calibri"/>
              <a:sym typeface="Calibri"/>
            </a:endParaRPr>
          </a:p>
          <a:p>
            <a:pPr marL="0" indent="0" fontAlgn="t">
              <a:spcBef>
                <a:spcPts val="0"/>
              </a:spcBef>
              <a:buNone/>
            </a:pPr>
            <a:endParaRPr lang="es-ES_tradnl" sz="1800" dirty="0">
              <a:latin typeface="Calibri" panose="020F0502020204030204" pitchFamily="34" charset="0"/>
              <a:cs typeface="Calibri" panose="020F0502020204030204" pitchFamily="34" charset="0"/>
            </a:endParaRPr>
          </a:p>
          <a:p>
            <a:pPr fontAlgn="t">
              <a:spcBef>
                <a:spcPts val="0"/>
              </a:spcBef>
            </a:pPr>
            <a:r>
              <a:rPr lang="es-ES_tradnl" sz="1800" dirty="0">
                <a:latin typeface="Calibri" panose="020F0502020204030204" pitchFamily="34" charset="0"/>
                <a:cs typeface="Calibri" panose="020F0502020204030204" pitchFamily="34" charset="0"/>
              </a:rPr>
              <a:t>Art. 18. </a:t>
            </a:r>
          </a:p>
          <a:p>
            <a:pPr marL="0" indent="0" fontAlgn="t">
              <a:spcBef>
                <a:spcPts val="0"/>
              </a:spcBef>
              <a:buNone/>
            </a:pPr>
            <a:r>
              <a:rPr lang="es-VE" sz="1800" dirty="0"/>
              <a:t>Los derechos conferidos por la patente sólo podrán hacerse valer contra actos realizados por terceros con fines industriales o comerciales. En particular, tales derechos no podrán hacerse valer contra actos realizados exclusivamente en el ámbito privado y con fines no comerciales, o con fines de experimentación, investigación científica o enseñanza relativos al objeto de la invención patentada.</a:t>
            </a:r>
          </a:p>
          <a:p>
            <a:pPr marL="0" indent="0" fontAlgn="t">
              <a:spcBef>
                <a:spcPts val="0"/>
              </a:spcBef>
              <a:buNone/>
            </a:pPr>
            <a:r>
              <a:rPr lang="es-VE" sz="1800" dirty="0">
                <a:latin typeface="Calibri" panose="020F0502020204030204" pitchFamily="34" charset="0"/>
                <a:cs typeface="Calibri" panose="020F0502020204030204" pitchFamily="34" charset="0"/>
              </a:rPr>
              <a:t>….</a:t>
            </a:r>
            <a:endParaRPr lang="es-ES_tradnl" sz="1800" dirty="0">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7C2E3A0-1FA7-471F-84CE-08ACFAB40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3372" y="6501384"/>
            <a:ext cx="6008627"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928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B37E733-C27C-6948-B78F-2082472B31D0}"/>
              </a:ext>
            </a:extLst>
          </p:cNvPr>
          <p:cNvSpPr>
            <a:spLocks noGrp="1"/>
          </p:cNvSpPr>
          <p:nvPr>
            <p:ph type="title"/>
          </p:nvPr>
        </p:nvSpPr>
        <p:spPr>
          <a:xfrm>
            <a:off x="1075767" y="1188637"/>
            <a:ext cx="2988234" cy="4480726"/>
          </a:xfrm>
        </p:spPr>
        <p:txBody>
          <a:bodyPr>
            <a:normAutofit/>
          </a:bodyPr>
          <a:lstStyle/>
          <a:p>
            <a:pPr algn="r"/>
            <a:r>
              <a:rPr lang="es-ES_tradnl" sz="4100">
                <a:latin typeface="Calibri" panose="020F0502020204030204" pitchFamily="34" charset="0"/>
                <a:cs typeface="Calibri" panose="020F0502020204030204" pitchFamily="34" charset="0"/>
              </a:rPr>
              <a:t>Limitación para uso experimental</a:t>
            </a:r>
            <a:br>
              <a:rPr lang="es-ES_tradnl" sz="4100">
                <a:latin typeface="Calibri" panose="020F0502020204030204" pitchFamily="34" charset="0"/>
                <a:cs typeface="Calibri" panose="020F0502020204030204" pitchFamily="34" charset="0"/>
              </a:rPr>
            </a:br>
            <a:endParaRPr lang="es-VE" sz="41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1A61A2E-5194-3542-93E1-01D1119D6E22}"/>
              </a:ext>
            </a:extLst>
          </p:cNvPr>
          <p:cNvSpPr>
            <a:spLocks noGrp="1"/>
          </p:cNvSpPr>
          <p:nvPr>
            <p:ph idx="1"/>
          </p:nvPr>
        </p:nvSpPr>
        <p:spPr>
          <a:xfrm>
            <a:off x="5255260" y="1648870"/>
            <a:ext cx="4702848" cy="3560260"/>
          </a:xfrm>
        </p:spPr>
        <p:txBody>
          <a:bodyPr anchor="ctr">
            <a:normAutofit/>
          </a:bodyPr>
          <a:lstStyle/>
          <a:p>
            <a:pPr marL="101600" lvl="0" indent="0">
              <a:spcBef>
                <a:spcPts val="0"/>
              </a:spcBef>
              <a:buClr>
                <a:srgbClr val="000000"/>
              </a:buClr>
              <a:buSzPts val="2000"/>
              <a:buNone/>
            </a:pPr>
            <a:r>
              <a:rPr lang="es-VE" sz="2400" dirty="0">
                <a:ea typeface="Calibri"/>
                <a:cs typeface="Calibri"/>
                <a:sym typeface="Calibri"/>
              </a:rPr>
              <a:t>Decreto No. 12-99-E y sus reformas. </a:t>
            </a:r>
            <a:r>
              <a:rPr lang="es-VE" sz="2400" dirty="0">
                <a:solidFill>
                  <a:srgbClr val="000000"/>
                </a:solidFill>
                <a:ea typeface="Calibri"/>
                <a:cs typeface="Calibri"/>
                <a:sym typeface="Calibri"/>
              </a:rPr>
              <a:t>Ley de Propiedad Intelectual</a:t>
            </a:r>
          </a:p>
          <a:p>
            <a:pPr marL="101600" lvl="0" indent="0">
              <a:spcBef>
                <a:spcPts val="0"/>
              </a:spcBef>
              <a:buClr>
                <a:srgbClr val="000000"/>
              </a:buClr>
              <a:buSzPts val="2000"/>
              <a:buNone/>
            </a:pPr>
            <a:r>
              <a:rPr lang="es-ES_tradnl" sz="2400" dirty="0">
                <a:latin typeface="Calibri" panose="020F0502020204030204" pitchFamily="34" charset="0"/>
                <a:cs typeface="Calibri" panose="020F0502020204030204" pitchFamily="34" charset="0"/>
              </a:rPr>
              <a:t>ART. 18</a:t>
            </a:r>
          </a:p>
          <a:p>
            <a:pPr marL="101600" lvl="0" indent="0">
              <a:spcBef>
                <a:spcPts val="0"/>
              </a:spcBef>
              <a:buClr>
                <a:srgbClr val="000000"/>
              </a:buClr>
              <a:buSzPts val="2000"/>
              <a:buNone/>
            </a:pPr>
            <a:r>
              <a:rPr lang="es-ES_tradnl" sz="2400" dirty="0">
                <a:latin typeface="Calibri" panose="020F0502020204030204" pitchFamily="34" charset="0"/>
                <a:cs typeface="Calibri" panose="020F0502020204030204" pitchFamily="34" charset="0"/>
              </a:rPr>
              <a:t>….</a:t>
            </a:r>
          </a:p>
          <a:p>
            <a:pPr marL="0" indent="0" fontAlgn="t">
              <a:spcBef>
                <a:spcPts val="0"/>
              </a:spcBef>
              <a:buNone/>
            </a:pPr>
            <a:r>
              <a:rPr lang="es-MX" sz="2400" dirty="0">
                <a:latin typeface="Calibri" panose="020F0502020204030204" pitchFamily="34" charset="0"/>
                <a:cs typeface="Calibri" panose="020F0502020204030204" pitchFamily="34" charset="0"/>
              </a:rPr>
              <a:t>Con fines de experimentación, investigación científica o enseñanza relativos al objeto de la invención patentada.</a:t>
            </a:r>
            <a:endParaRPr lang="es-VE" sz="2400" dirty="0"/>
          </a:p>
        </p:txBody>
      </p:sp>
    </p:spTree>
    <p:extLst>
      <p:ext uri="{BB962C8B-B14F-4D97-AF65-F5344CB8AC3E}">
        <p14:creationId xmlns:p14="http://schemas.microsoft.com/office/powerpoint/2010/main" val="3946069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25E498-0591-2C45-9E85-24D011F1CDCB}"/>
              </a:ext>
            </a:extLst>
          </p:cNvPr>
          <p:cNvSpPr>
            <a:spLocks noGrp="1"/>
          </p:cNvSpPr>
          <p:nvPr>
            <p:ph type="title"/>
          </p:nvPr>
        </p:nvSpPr>
        <p:spPr>
          <a:xfrm>
            <a:off x="838200" y="963877"/>
            <a:ext cx="3494362" cy="4930246"/>
          </a:xfrm>
        </p:spPr>
        <p:txBody>
          <a:bodyPr>
            <a:normAutofit/>
          </a:bodyPr>
          <a:lstStyle/>
          <a:p>
            <a:pPr algn="r"/>
            <a:r>
              <a:rPr lang="es-ES_tradnl" dirty="0">
                <a:solidFill>
                  <a:schemeClr val="accent1"/>
                </a:solidFill>
              </a:rPr>
              <a:t>Linkage</a:t>
            </a:r>
            <a:endParaRPr lang="es-VE"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93454CE-4E0F-E340-96AC-029AC1038A41}"/>
              </a:ext>
            </a:extLst>
          </p:cNvPr>
          <p:cNvSpPr>
            <a:spLocks noGrp="1"/>
          </p:cNvSpPr>
          <p:nvPr>
            <p:ph idx="1"/>
          </p:nvPr>
        </p:nvSpPr>
        <p:spPr>
          <a:xfrm>
            <a:off x="4976031" y="963877"/>
            <a:ext cx="6377769" cy="4930246"/>
          </a:xfrm>
        </p:spPr>
        <p:txBody>
          <a:bodyPr anchor="ctr">
            <a:normAutofit/>
          </a:bodyPr>
          <a:lstStyle/>
          <a:p>
            <a:r>
              <a:rPr lang="es-ES_tradnl" sz="2400"/>
              <a:t>Se introdujo en Estados Unidos por la Hatch-Waxman Act en 1984.  Consiste en una vinculación entre la patente y el registro sanitario que impide conceder una autorización para comercializar un medicamento patentado sin el consentimiento del titular de la patente.</a:t>
            </a:r>
          </a:p>
          <a:p>
            <a:r>
              <a:rPr lang="es-ES_tradnl" sz="2400"/>
              <a:t>Esta medida se ha trasladado a otros países a través de los tratados de libre comercio, impuesta por los Estados Unidos de forma opcional u obligatoria. Los acuerdos promovidos por la UE no preveen este tipo de disposición.</a:t>
            </a:r>
            <a:endParaRPr lang="es-VE" sz="2400"/>
          </a:p>
          <a:p>
            <a:endParaRPr lang="es-VE" sz="2400"/>
          </a:p>
        </p:txBody>
      </p:sp>
    </p:spTree>
    <p:extLst>
      <p:ext uri="{BB962C8B-B14F-4D97-AF65-F5344CB8AC3E}">
        <p14:creationId xmlns:p14="http://schemas.microsoft.com/office/powerpoint/2010/main" val="1488077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231B487-DE71-1C44-BF51-21BE22DD6BD0}"/>
              </a:ext>
            </a:extLst>
          </p:cNvPr>
          <p:cNvSpPr>
            <a:spLocks noGrp="1"/>
          </p:cNvSpPr>
          <p:nvPr>
            <p:ph type="title"/>
          </p:nvPr>
        </p:nvSpPr>
        <p:spPr>
          <a:xfrm>
            <a:off x="956826" y="1112969"/>
            <a:ext cx="3937298" cy="4166010"/>
          </a:xfrm>
        </p:spPr>
        <p:txBody>
          <a:bodyPr>
            <a:normAutofit/>
          </a:bodyPr>
          <a:lstStyle/>
          <a:p>
            <a:r>
              <a:rPr lang="es-ES_tradnl">
                <a:solidFill>
                  <a:srgbClr val="FFFFFF"/>
                </a:solidFill>
              </a:rPr>
              <a:t>Excepción Bolar.</a:t>
            </a:r>
            <a:r>
              <a:rPr lang="es-VE">
                <a:solidFill>
                  <a:srgbClr val="FFFFFF"/>
                </a:solidFill>
              </a:rPr>
              <a:t>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03E23C5E-043F-2841-B65E-4FA9F7FE5371}"/>
              </a:ext>
            </a:extLst>
          </p:cNvPr>
          <p:cNvSpPr>
            <a:spLocks noGrp="1"/>
          </p:cNvSpPr>
          <p:nvPr>
            <p:ph idx="1"/>
          </p:nvPr>
        </p:nvSpPr>
        <p:spPr>
          <a:xfrm>
            <a:off x="6096000" y="820880"/>
            <a:ext cx="5257799" cy="4889350"/>
          </a:xfrm>
        </p:spPr>
        <p:txBody>
          <a:bodyPr anchor="t">
            <a:normAutofit/>
          </a:bodyPr>
          <a:lstStyle/>
          <a:p>
            <a:r>
              <a:rPr lang="es-ES_tradnl" sz="2000" dirty="0"/>
              <a:t>También denominada excepción regulatoria, es una flexibilidad contemplada en el Acuerdo ADPIC (artículos 27.1 y 28.1) </a:t>
            </a:r>
          </a:p>
          <a:p>
            <a:r>
              <a:rPr lang="es-ES_tradnl" sz="2000" dirty="0"/>
              <a:t>Consiste en una excepción a los derechos de uso conferidos por una patente, puesto que permite la utilización de los productos patentados, con fines experimentales, en estudios y ensayos necesarios para obtener autorización para la producción de medicamentos genéricos, aunque no solo está dirigida a la industria de genéricos </a:t>
            </a:r>
          </a:p>
          <a:p>
            <a:r>
              <a:rPr lang="es-ES_tradnl" sz="2000" dirty="0"/>
              <a:t>Esta figura promueve la asequibilidad de los medicamentos sin patente. </a:t>
            </a:r>
            <a:endParaRPr lang="es-VE" sz="2000" dirty="0"/>
          </a:p>
          <a:p>
            <a:endParaRPr lang="es-VE" sz="2000" dirty="0"/>
          </a:p>
          <a:p>
            <a:endParaRPr lang="es-VE" sz="2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97601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8CD63A-EAC5-8A4C-A8BD-E2AB0A7D5012}"/>
              </a:ext>
            </a:extLst>
          </p:cNvPr>
          <p:cNvSpPr>
            <a:spLocks noGrp="1"/>
          </p:cNvSpPr>
          <p:nvPr>
            <p:ph type="title"/>
          </p:nvPr>
        </p:nvSpPr>
        <p:spPr>
          <a:xfrm>
            <a:off x="645065" y="1463040"/>
            <a:ext cx="3796306" cy="2690949"/>
          </a:xfrm>
        </p:spPr>
        <p:txBody>
          <a:bodyPr anchor="t">
            <a:normAutofit/>
          </a:bodyPr>
          <a:lstStyle/>
          <a:p>
            <a:r>
              <a:rPr lang="es-VE" sz="4800" b="1" dirty="0"/>
              <a:t>Excepción Bolar en Honduras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D05070D-DD6F-8447-904A-FA425DA98B79}"/>
              </a:ext>
            </a:extLst>
          </p:cNvPr>
          <p:cNvSpPr>
            <a:spLocks noGrp="1"/>
          </p:cNvSpPr>
          <p:nvPr>
            <p:ph idx="1"/>
          </p:nvPr>
        </p:nvSpPr>
        <p:spPr>
          <a:xfrm>
            <a:off x="5343374" y="587829"/>
            <a:ext cx="6203561" cy="5682341"/>
          </a:xfrm>
        </p:spPr>
        <p:txBody>
          <a:bodyPr anchor="t">
            <a:normAutofit/>
          </a:bodyPr>
          <a:lstStyle/>
          <a:p>
            <a:pPr marL="0" indent="0" algn="just" fontAlgn="t">
              <a:spcBef>
                <a:spcPts val="0"/>
              </a:spcBef>
              <a:buNone/>
            </a:pPr>
            <a:r>
              <a:rPr lang="es-MX" sz="1800" dirty="0">
                <a:latin typeface="Calibri" panose="020F0502020204030204" pitchFamily="34" charset="0"/>
                <a:cs typeface="Calibri" panose="020F0502020204030204" pitchFamily="34" charset="0"/>
              </a:rPr>
              <a:t>Ley de Implementación del Tratado de Libre Comercio. </a:t>
            </a:r>
          </a:p>
          <a:p>
            <a:pPr marL="0" indent="0" algn="just" fontAlgn="t">
              <a:spcBef>
                <a:spcPts val="0"/>
              </a:spcBef>
              <a:buNone/>
            </a:pPr>
            <a:r>
              <a:rPr lang="es-MX" sz="1800" dirty="0">
                <a:latin typeface="Calibri" panose="020F0502020204030204" pitchFamily="34" charset="0"/>
                <a:cs typeface="Calibri" panose="020F0502020204030204" pitchFamily="34" charset="0"/>
              </a:rPr>
              <a:t>Artículo 16.- En consonancia con lo dispuesto en el Título II, Capítulo l, Sección ll, Artículo 18 de la Ley de Propiedad Industrial, y siempre que las excepciones indicadas en dicha Ley respecto a los derechos conferidos por una patente vigente, no atenten de manera injustificable contra la explotación normal de la patente, ni causen un perjuicio injustificado a los legítimos intereses de su titular o sus licenciatarios, </a:t>
            </a:r>
            <a:r>
              <a:rPr lang="es-MX" sz="1800" dirty="0">
                <a:solidFill>
                  <a:srgbClr val="FF0000"/>
                </a:solidFill>
                <a:latin typeface="Calibri" panose="020F0502020204030204" pitchFamily="34" charset="0"/>
                <a:cs typeface="Calibri" panose="020F0502020204030204" pitchFamily="34" charset="0"/>
              </a:rPr>
              <a:t>cualquier persona interesada estará facultada para realizar los usos pertinentes sobre la materia u objeto de la invención patentada, a fin de generar la información necesaria (ensayos clínicos) exigida por la autoridad nacional competente o reguladora para registrar o autorizar la comercialización de un producto farmacéutico o quilifico agrícola una vez que la patente haya expirado. </a:t>
            </a:r>
          </a:p>
          <a:p>
            <a:pPr marL="0" indent="0" algn="just" fontAlgn="t">
              <a:spcBef>
                <a:spcPts val="0"/>
              </a:spcBef>
              <a:buNone/>
            </a:pPr>
            <a:r>
              <a:rPr lang="es-MX" sz="1800" dirty="0">
                <a:latin typeface="Calibri" panose="020F0502020204030204" pitchFamily="34" charset="0"/>
                <a:cs typeface="Calibri" panose="020F0502020204030204" pitchFamily="34" charset="0"/>
              </a:rPr>
              <a:t>Para tal efecto, la persona que haga uso de la mencionada excepción limitará la producción del producto, específicamente, para fines de obtener el mencionado registro o autorización de comercialización. En consecuencia, mientras la patente esté vigente en el país, no deberá, con fines diferentes al especificado en este artículo, fabricar, utilizar o vender el producto producido, en el territorio nacional o en el extranjero.  </a:t>
            </a:r>
          </a:p>
        </p:txBody>
      </p:sp>
    </p:spTree>
    <p:extLst>
      <p:ext uri="{BB962C8B-B14F-4D97-AF65-F5344CB8AC3E}">
        <p14:creationId xmlns:p14="http://schemas.microsoft.com/office/powerpoint/2010/main" val="2537943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917D925-53B0-9241-8BD1-2D572382F41A}"/>
              </a:ext>
            </a:extLst>
          </p:cNvPr>
          <p:cNvSpPr>
            <a:spLocks noGrp="1"/>
          </p:cNvSpPr>
          <p:nvPr>
            <p:ph type="title"/>
          </p:nvPr>
        </p:nvSpPr>
        <p:spPr>
          <a:xfrm>
            <a:off x="838200" y="365125"/>
            <a:ext cx="5558489" cy="1325563"/>
          </a:xfrm>
        </p:spPr>
        <p:txBody>
          <a:bodyPr>
            <a:normAutofit fontScale="90000"/>
          </a:bodyPr>
          <a:lstStyle/>
          <a:p>
            <a:r>
              <a:rPr lang="es-VE" b="1" dirty="0"/>
              <a:t>Importaciones Paralelas.</a:t>
            </a:r>
            <a:br>
              <a:rPr lang="es-VE" b="1" dirty="0"/>
            </a:br>
            <a:endParaRPr lang="es-VE"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A9822A1-B819-9246-9D9B-31EBE4DD51EE}"/>
              </a:ext>
            </a:extLst>
          </p:cNvPr>
          <p:cNvSpPr>
            <a:spLocks noGrp="1"/>
          </p:cNvSpPr>
          <p:nvPr>
            <p:ph idx="1"/>
          </p:nvPr>
        </p:nvSpPr>
        <p:spPr>
          <a:xfrm>
            <a:off x="838200" y="1825625"/>
            <a:ext cx="5558489" cy="4351338"/>
          </a:xfrm>
        </p:spPr>
        <p:txBody>
          <a:bodyPr>
            <a:normAutofit/>
          </a:bodyPr>
          <a:lstStyle/>
          <a:p>
            <a:r>
              <a:rPr lang="es-ES_tradnl" sz="2000" dirty="0"/>
              <a:t>Se encuentran bajo el marco legal del acuerdo ADPIC en el artículo 6 .</a:t>
            </a:r>
          </a:p>
          <a:p>
            <a:r>
              <a:rPr lang="es-ES_tradnl" sz="2000" dirty="0"/>
              <a:t>Se presentan cuando un producto fabricado legalmente en el extranjero se importa sin permiso del titular del derecho de propiedad intelectual (de la marca o patente</a:t>
            </a:r>
            <a:r>
              <a:rPr lang="es-VE" sz="2000" dirty="0"/>
              <a:t> </a:t>
            </a:r>
          </a:p>
          <a:p>
            <a:r>
              <a:rPr lang="es-ES_tradnl" sz="2000" dirty="0"/>
              <a:t>Este mecanismo permite que productos comercializados legítimamente en otro mercado pueden importarse desde dicho mercado sin el permiso del titular del derecho, esto es posible debido al agotamiento de los derechos de comercialización exclusivos del titular de la patente (</a:t>
            </a:r>
            <a:r>
              <a:rPr lang="es-ES_tradnl" sz="2000" dirty="0" err="1"/>
              <a:t>Dhaliwal</a:t>
            </a:r>
            <a:r>
              <a:rPr lang="es-ES_tradnl" sz="2000" dirty="0"/>
              <a:t> </a:t>
            </a:r>
            <a:r>
              <a:rPr lang="es-ES_tradnl" sz="2000" dirty="0" err="1"/>
              <a:t>Mandeep</a:t>
            </a:r>
            <a:r>
              <a:rPr lang="es-ES_tradnl" sz="2000" dirty="0"/>
              <a:t> &amp; </a:t>
            </a:r>
            <a:r>
              <a:rPr lang="es-ES_tradnl" sz="2000" dirty="0" err="1"/>
              <a:t>Avafia</a:t>
            </a:r>
            <a:r>
              <a:rPr lang="es-ES_tradnl" sz="2000" dirty="0"/>
              <a:t> </a:t>
            </a:r>
            <a:r>
              <a:rPr lang="es-ES_tradnl" sz="2000" dirty="0" err="1"/>
              <a:t>Tenu</a:t>
            </a:r>
            <a:r>
              <a:rPr lang="es-ES_tradnl" sz="2000" dirty="0"/>
              <a:t>, 2016)</a:t>
            </a:r>
            <a:r>
              <a:rPr lang="es-VE" sz="2000" dirty="0"/>
              <a:t> </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852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6A6AB-9412-6144-91AE-AC2DCA6A44A9}"/>
              </a:ext>
            </a:extLst>
          </p:cNvPr>
          <p:cNvSpPr>
            <a:spLocks noGrp="1"/>
          </p:cNvSpPr>
          <p:nvPr>
            <p:ph type="title"/>
          </p:nvPr>
        </p:nvSpPr>
        <p:spPr>
          <a:xfrm>
            <a:off x="4965430" y="629268"/>
            <a:ext cx="6586491" cy="1286160"/>
          </a:xfrm>
        </p:spPr>
        <p:txBody>
          <a:bodyPr anchor="b">
            <a:normAutofit/>
          </a:bodyPr>
          <a:lstStyle/>
          <a:p>
            <a:r>
              <a:rPr lang="es-VE" b="1"/>
              <a:t>Agotamiento del Derecho</a:t>
            </a:r>
            <a:endParaRPr lang="es-VE" b="1" dirty="0"/>
          </a:p>
        </p:txBody>
      </p:sp>
      <p:sp>
        <p:nvSpPr>
          <p:cNvPr id="28" name="Marcador de contenido 2">
            <a:extLst>
              <a:ext uri="{FF2B5EF4-FFF2-40B4-BE49-F238E27FC236}">
                <a16:creationId xmlns:a16="http://schemas.microsoft.com/office/drawing/2014/main" id="{F63F1D3C-FE2A-F844-A8C1-2AE4673F5FAF}"/>
              </a:ext>
            </a:extLst>
          </p:cNvPr>
          <p:cNvSpPr>
            <a:spLocks noGrp="1"/>
          </p:cNvSpPr>
          <p:nvPr>
            <p:ph idx="1"/>
          </p:nvPr>
        </p:nvSpPr>
        <p:spPr>
          <a:xfrm>
            <a:off x="4965431" y="2438400"/>
            <a:ext cx="6586489" cy="3785419"/>
          </a:xfrm>
        </p:spPr>
        <p:txBody>
          <a:bodyPr>
            <a:normAutofit/>
          </a:bodyPr>
          <a:lstStyle/>
          <a:p>
            <a:pPr fontAlgn="t">
              <a:spcBef>
                <a:spcPts val="0"/>
              </a:spcBef>
            </a:pPr>
            <a:r>
              <a:rPr lang="es-VE" sz="2000" dirty="0">
                <a:ea typeface="Calibri"/>
                <a:cs typeface="Calibri"/>
                <a:sym typeface="Calibri"/>
              </a:rPr>
              <a:t>Decreto No. 12-99-E y sus reformas.  </a:t>
            </a:r>
            <a:r>
              <a:rPr lang="es-ES" sz="2000" dirty="0">
                <a:ea typeface="Calibri"/>
                <a:cs typeface="Calibri"/>
                <a:sym typeface="Calibri"/>
              </a:rPr>
              <a:t>Ley de Propiedad Intelectual</a:t>
            </a:r>
            <a:endParaRPr lang="fr-FR" sz="2000" dirty="0">
              <a:latin typeface="Calibri" panose="020F0502020204030204" pitchFamily="34" charset="0"/>
              <a:cs typeface="Calibri" panose="020F0502020204030204" pitchFamily="34" charset="0"/>
            </a:endParaRPr>
          </a:p>
          <a:p>
            <a:pPr marL="0" indent="0" fontAlgn="t">
              <a:spcBef>
                <a:spcPts val="0"/>
              </a:spcBef>
              <a:buNone/>
            </a:pPr>
            <a:r>
              <a:rPr lang="fr-FR" sz="2000" dirty="0">
                <a:latin typeface="Calibri" panose="020F0502020204030204" pitchFamily="34" charset="0"/>
                <a:cs typeface="Calibri" panose="020F0502020204030204" pitchFamily="34" charset="0"/>
              </a:rPr>
              <a:t>Art. 18. ….</a:t>
            </a:r>
          </a:p>
          <a:p>
            <a:pPr marL="0" indent="0" fontAlgn="t">
              <a:spcBef>
                <a:spcPts val="0"/>
              </a:spcBef>
              <a:buNone/>
            </a:pPr>
            <a:r>
              <a:rPr lang="es-MX" sz="2000" dirty="0">
                <a:latin typeface="Calibri" panose="020F0502020204030204" pitchFamily="34" charset="0"/>
                <a:cs typeface="Calibri" panose="020F0502020204030204" pitchFamily="34" charset="0"/>
              </a:rPr>
              <a:t>Los derechos conferidos por la patente no podrán hacerse valer contra cualquier persona que comercialice, adquiera o use el producto patentado u obtenido por el proceso patentado, luego de que dicho producto hubiera sido introducido lícitamente en el comercio nacional o internacional por el titular de la patente o por sus licenciatarios. </a:t>
            </a:r>
          </a:p>
        </p:txBody>
      </p:sp>
      <p:pic>
        <p:nvPicPr>
          <p:cNvPr id="5" name="Picture 4">
            <a:extLst>
              <a:ext uri="{FF2B5EF4-FFF2-40B4-BE49-F238E27FC236}">
                <a16:creationId xmlns:a16="http://schemas.microsoft.com/office/drawing/2014/main" id="{4493F725-F075-4D26-9F11-98F98F63BB97}"/>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spTree>
    <p:extLst>
      <p:ext uri="{BB962C8B-B14F-4D97-AF65-F5344CB8AC3E}">
        <p14:creationId xmlns:p14="http://schemas.microsoft.com/office/powerpoint/2010/main" val="4290861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8EB3A9AB-18BB-A748-9462-B01446E120A4}"/>
              </a:ext>
            </a:extLst>
          </p:cNvPr>
          <p:cNvSpPr>
            <a:spLocks noGrp="1"/>
          </p:cNvSpPr>
          <p:nvPr>
            <p:ph type="title"/>
          </p:nvPr>
        </p:nvSpPr>
        <p:spPr>
          <a:xfrm>
            <a:off x="934872" y="982272"/>
            <a:ext cx="3388419" cy="4560970"/>
          </a:xfrm>
        </p:spPr>
        <p:txBody>
          <a:bodyPr>
            <a:normAutofit/>
          </a:bodyPr>
          <a:lstStyle/>
          <a:p>
            <a:r>
              <a:rPr lang="es-ES_tradnl" sz="4000">
                <a:solidFill>
                  <a:srgbClr val="FFFFFF"/>
                </a:solidFill>
              </a:rPr>
              <a:t>Licencias Voluntarias</a:t>
            </a:r>
            <a:r>
              <a:rPr lang="es-VE" sz="4000">
                <a:solidFill>
                  <a:srgbClr val="FFFFFF"/>
                </a:solidFill>
              </a:rPr>
              <a:t> </a:t>
            </a:r>
          </a:p>
        </p:txBody>
      </p:sp>
      <p:sp>
        <p:nvSpPr>
          <p:cNvPr id="25"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Marcador de contenido 2">
            <a:extLst>
              <a:ext uri="{FF2B5EF4-FFF2-40B4-BE49-F238E27FC236}">
                <a16:creationId xmlns:a16="http://schemas.microsoft.com/office/drawing/2014/main" id="{B710F4E2-9291-DA4E-9D5B-4714F3DB10C3}"/>
              </a:ext>
            </a:extLst>
          </p:cNvPr>
          <p:cNvSpPr>
            <a:spLocks noGrp="1"/>
          </p:cNvSpPr>
          <p:nvPr>
            <p:ph idx="1"/>
          </p:nvPr>
        </p:nvSpPr>
        <p:spPr>
          <a:xfrm>
            <a:off x="5221862" y="1719618"/>
            <a:ext cx="5948831" cy="4334629"/>
          </a:xfrm>
        </p:spPr>
        <p:txBody>
          <a:bodyPr anchor="ctr">
            <a:normAutofit/>
          </a:bodyPr>
          <a:lstStyle/>
          <a:p>
            <a:r>
              <a:rPr lang="es-ES_tradnl" sz="1900">
                <a:solidFill>
                  <a:srgbClr val="FEFFFF"/>
                </a:solidFill>
              </a:rPr>
              <a:t>Corresponden a contratos privados entre titulares de patente y terceros para facilitar el acceso a tratamientos. Estas licencias permiten que el titular del derecho mantenga control en el mercado seleccionando los países en que autoriza el uso de este mecanismo. El titular de la patente define junto con el licenciatario las condiciones, tales como países, proveedores y regalías. </a:t>
            </a:r>
            <a:endParaRPr lang="es-VE" sz="1900">
              <a:solidFill>
                <a:srgbClr val="FEFFFF"/>
              </a:solidFill>
            </a:endParaRPr>
          </a:p>
          <a:p>
            <a:r>
              <a:rPr lang="es-ES_tradnl" sz="1900">
                <a:solidFill>
                  <a:srgbClr val="FEFFFF"/>
                </a:solidFill>
              </a:rPr>
              <a:t>El </a:t>
            </a:r>
            <a:r>
              <a:rPr lang="es-ES_tradnl" sz="1900" i="1">
                <a:solidFill>
                  <a:srgbClr val="FEFFFF"/>
                </a:solidFill>
              </a:rPr>
              <a:t>Medicines Patent Pool</a:t>
            </a:r>
            <a:r>
              <a:rPr lang="es-ES_tradnl" sz="1900">
                <a:solidFill>
                  <a:srgbClr val="FEFFFF"/>
                </a:solidFill>
              </a:rPr>
              <a:t> (MPP) es una organización respaldada por UNITAID, que facilita la negociación de este tipo de licencias en los países menos desarrollados. Se estima que este tipo de licencias en menos de cuatro años habrán generado 120 millones de USD en ahorro a nivel global y suministrado antirretrovirales a siete millones de pacientes en todo el mundo</a:t>
            </a:r>
            <a:r>
              <a:rPr lang="es-VE" sz="1900">
                <a:solidFill>
                  <a:srgbClr val="FEFFFF"/>
                </a:solidFill>
              </a:rPr>
              <a:t> </a:t>
            </a:r>
          </a:p>
        </p:txBody>
      </p:sp>
    </p:spTree>
    <p:extLst>
      <p:ext uri="{BB962C8B-B14F-4D97-AF65-F5344CB8AC3E}">
        <p14:creationId xmlns:p14="http://schemas.microsoft.com/office/powerpoint/2010/main" val="2636927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941228-FE00-834F-84BB-96D592A8F38E}"/>
              </a:ext>
            </a:extLst>
          </p:cNvPr>
          <p:cNvSpPr>
            <a:spLocks noGrp="1"/>
          </p:cNvSpPr>
          <p:nvPr>
            <p:ph type="title"/>
          </p:nvPr>
        </p:nvSpPr>
        <p:spPr>
          <a:xfrm>
            <a:off x="686834" y="1153572"/>
            <a:ext cx="3200400" cy="4461163"/>
          </a:xfrm>
        </p:spPr>
        <p:txBody>
          <a:bodyPr>
            <a:normAutofit/>
          </a:bodyPr>
          <a:lstStyle/>
          <a:p>
            <a:r>
              <a:rPr lang="es-VE" b="1" dirty="0">
                <a:solidFill>
                  <a:srgbClr val="FFFFFF"/>
                </a:solidFill>
              </a:rPr>
              <a:t>Licencias Obligatorias</a:t>
            </a:r>
            <a:br>
              <a:rPr lang="es-VE" b="1" dirty="0">
                <a:solidFill>
                  <a:srgbClr val="FFFFFF"/>
                </a:solidFill>
              </a:rPr>
            </a:br>
            <a:endParaRPr lang="es-VE"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6BEDED46-74E1-3144-9F9E-A1963F34371E}"/>
              </a:ext>
            </a:extLst>
          </p:cNvPr>
          <p:cNvSpPr>
            <a:spLocks noGrp="1"/>
          </p:cNvSpPr>
          <p:nvPr>
            <p:ph idx="1"/>
          </p:nvPr>
        </p:nvSpPr>
        <p:spPr>
          <a:xfrm>
            <a:off x="4447308" y="591344"/>
            <a:ext cx="6906491" cy="5585619"/>
          </a:xfrm>
        </p:spPr>
        <p:txBody>
          <a:bodyPr anchor="ctr">
            <a:normAutofit fontScale="77500" lnSpcReduction="20000"/>
          </a:bodyPr>
          <a:lstStyle/>
          <a:p>
            <a:endParaRPr lang="es-VE" dirty="0"/>
          </a:p>
          <a:p>
            <a:r>
              <a:rPr lang="es-VE" dirty="0"/>
              <a:t>Bajo el acuerdo de ADPIC los gobiernos pueden autorizar a terceros el derecho a usar una patente sin autorización del titular. </a:t>
            </a:r>
          </a:p>
          <a:p>
            <a:pPr marL="0" indent="0">
              <a:buNone/>
            </a:pPr>
            <a:r>
              <a:rPr lang="es-VE" dirty="0"/>
              <a:t>Artículo 31 </a:t>
            </a:r>
          </a:p>
          <a:p>
            <a:pPr marL="0" indent="0">
              <a:buNone/>
            </a:pPr>
            <a:r>
              <a:rPr lang="es-VE" dirty="0"/>
              <a:t> Cuando la legislación de un Miembro permita otros usos de la materia de una patente sin autorización del titular de los derechos, incluido el uso por el gobierno o por terceros autorizados por el gobierno, se observarán las siguientes disposiciones . . . </a:t>
            </a:r>
          </a:p>
          <a:p>
            <a:pPr marL="0" indent="0">
              <a:buNone/>
            </a:pPr>
            <a:r>
              <a:rPr lang="es-VE" dirty="0"/>
              <a:t>Establece disposiciones, pero deja abierta las bases </a:t>
            </a:r>
          </a:p>
          <a:p>
            <a:pPr marL="0" indent="0">
              <a:buNone/>
            </a:pPr>
            <a:r>
              <a:rPr lang="es-VE" dirty="0"/>
              <a:t>Artículo 31(b): </a:t>
            </a:r>
          </a:p>
          <a:p>
            <a:pPr marL="0" indent="0">
              <a:buNone/>
            </a:pPr>
            <a:r>
              <a:rPr lang="es-VE" dirty="0"/>
              <a:t>* Establece las situaciones en las cuales se requiere la negociación previa con el titular para una licencia voluntaria – </a:t>
            </a:r>
            <a:r>
              <a:rPr lang="es-VE" i="1" dirty="0"/>
              <a:t>pero no limita a los motivos para la cual se puede conceder la licencia </a:t>
            </a:r>
          </a:p>
          <a:p>
            <a:pPr marL="0" indent="0">
              <a:buNone/>
            </a:pPr>
            <a:r>
              <a:rPr lang="es-VE" dirty="0"/>
              <a:t>Negociación previa no está requerida en casos de uso público / gubernamental de la patente </a:t>
            </a:r>
          </a:p>
          <a:p>
            <a:endParaRPr lang="es-VE" dirty="0"/>
          </a:p>
          <a:p>
            <a:endParaRPr lang="es-VE" sz="2000" dirty="0"/>
          </a:p>
        </p:txBody>
      </p:sp>
    </p:spTree>
    <p:extLst>
      <p:ext uri="{BB962C8B-B14F-4D97-AF65-F5344CB8AC3E}">
        <p14:creationId xmlns:p14="http://schemas.microsoft.com/office/powerpoint/2010/main" val="3714231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05979D1-BB32-B34F-8B52-61066B954BE3}"/>
              </a:ext>
            </a:extLst>
          </p:cNvPr>
          <p:cNvSpPr>
            <a:spLocks noGrp="1"/>
          </p:cNvSpPr>
          <p:nvPr>
            <p:ph type="title"/>
          </p:nvPr>
        </p:nvSpPr>
        <p:spPr>
          <a:xfrm>
            <a:off x="838200" y="963877"/>
            <a:ext cx="3494362" cy="4930246"/>
          </a:xfrm>
        </p:spPr>
        <p:txBody>
          <a:bodyPr>
            <a:normAutofit/>
          </a:bodyPr>
          <a:lstStyle/>
          <a:p>
            <a:pPr algn="r"/>
            <a:r>
              <a:rPr lang="es-VE" b="1" dirty="0">
                <a:solidFill>
                  <a:schemeClr val="accent1"/>
                </a:solidFill>
              </a:rPr>
              <a:t>L.O en Honduras: emergencia nacional y/o por interés público</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AC10FC03-FFDD-F548-B967-669DE40AB7B9}"/>
              </a:ext>
            </a:extLst>
          </p:cNvPr>
          <p:cNvSpPr>
            <a:spLocks noGrp="1"/>
          </p:cNvSpPr>
          <p:nvPr>
            <p:ph idx="1"/>
          </p:nvPr>
        </p:nvSpPr>
        <p:spPr>
          <a:xfrm>
            <a:off x="4976031" y="963877"/>
            <a:ext cx="6377769" cy="4930246"/>
          </a:xfrm>
        </p:spPr>
        <p:txBody>
          <a:bodyPr anchor="ctr">
            <a:normAutofit/>
          </a:bodyPr>
          <a:lstStyle/>
          <a:p>
            <a:pPr marL="0" indent="0" fontAlgn="t">
              <a:spcBef>
                <a:spcPts val="0"/>
              </a:spcBef>
              <a:buNone/>
            </a:pPr>
            <a:r>
              <a:rPr lang="es-VE" sz="1700" dirty="0">
                <a:ea typeface="Calibri"/>
                <a:cs typeface="Calibri"/>
                <a:sym typeface="Calibri"/>
              </a:rPr>
              <a:t>Decreto No. 12-99-E y sus reformas.  </a:t>
            </a:r>
          </a:p>
          <a:p>
            <a:pPr marL="0" indent="0" fontAlgn="t">
              <a:spcBef>
                <a:spcPts val="0"/>
              </a:spcBef>
              <a:buNone/>
            </a:pPr>
            <a:endParaRPr lang="es-ES_tradnl" sz="1700" dirty="0">
              <a:latin typeface="Calibri" panose="020F0502020204030204" pitchFamily="34" charset="0"/>
              <a:cs typeface="Calibri" panose="020F0502020204030204" pitchFamily="34" charset="0"/>
            </a:endParaRPr>
          </a:p>
          <a:p>
            <a:pPr marL="0" indent="0" fontAlgn="t">
              <a:spcBef>
                <a:spcPts val="0"/>
              </a:spcBef>
              <a:buNone/>
            </a:pPr>
            <a:r>
              <a:rPr lang="es-ES_tradnl" sz="1700" dirty="0">
                <a:latin typeface="Calibri" panose="020F0502020204030204" pitchFamily="34" charset="0"/>
                <a:cs typeface="Calibri" panose="020F0502020204030204" pitchFamily="34" charset="0"/>
              </a:rPr>
              <a:t>Art. 70. </a:t>
            </a:r>
            <a:r>
              <a:rPr lang="es-MX" sz="1700" dirty="0">
                <a:latin typeface="Calibri" panose="020F0502020204030204" pitchFamily="34" charset="0"/>
                <a:cs typeface="Calibri" panose="020F0502020204030204" pitchFamily="34" charset="0"/>
              </a:rPr>
              <a:t>Por razones </a:t>
            </a:r>
            <a:r>
              <a:rPr lang="es-MX" sz="1700" dirty="0">
                <a:solidFill>
                  <a:srgbClr val="FF0000"/>
                </a:solidFill>
                <a:latin typeface="Calibri" panose="020F0502020204030204" pitchFamily="34" charset="0"/>
                <a:cs typeface="Calibri" panose="020F0502020204030204" pitchFamily="34" charset="0"/>
              </a:rPr>
              <a:t>de interés público</a:t>
            </a:r>
            <a:r>
              <a:rPr lang="es-MX" sz="1700" dirty="0">
                <a:latin typeface="Calibri" panose="020F0502020204030204" pitchFamily="34" charset="0"/>
                <a:cs typeface="Calibri" panose="020F0502020204030204" pitchFamily="34" charset="0"/>
              </a:rPr>
              <a:t>, y en particular en casos de </a:t>
            </a:r>
            <a:r>
              <a:rPr lang="es-MX" sz="1700" dirty="0">
                <a:solidFill>
                  <a:srgbClr val="FF0000"/>
                </a:solidFill>
                <a:latin typeface="Calibri" panose="020F0502020204030204" pitchFamily="34" charset="0"/>
                <a:cs typeface="Calibri" panose="020F0502020204030204" pitchFamily="34" charset="0"/>
              </a:rPr>
              <a:t>emergencia o por razones de seguridad nacional, nutrición o salud pública</a:t>
            </a:r>
            <a:r>
              <a:rPr lang="es-MX" sz="1700" dirty="0">
                <a:latin typeface="Calibri" panose="020F0502020204030204" pitchFamily="34" charset="0"/>
                <a:cs typeface="Calibri" panose="020F0502020204030204" pitchFamily="34" charset="0"/>
              </a:rPr>
              <a:t>, la Secretaría de Estado en los Despachos de Industria y Comercio podrá, a petición de cualquier persona natural o jurídica, entidad del Estado, o de oficio, disponer en cualquier tiempo lo siguiente:</a:t>
            </a:r>
          </a:p>
          <a:p>
            <a:pPr marL="342900" indent="-342900" fontAlgn="t">
              <a:spcBef>
                <a:spcPts val="0"/>
              </a:spcBef>
              <a:buAutoNum type="arabicPeriod"/>
            </a:pPr>
            <a:r>
              <a:rPr lang="es-MX" sz="1700" dirty="0">
                <a:latin typeface="Calibri" panose="020F0502020204030204" pitchFamily="34" charset="0"/>
                <a:cs typeface="Calibri" panose="020F0502020204030204" pitchFamily="34" charset="0"/>
              </a:rPr>
              <a:t>Que una invención objeto de una patente o de solicitud de patente en trámite sea explotada por una entidad estatal o por una o más personas de derecho público o privado designada al efecto; y,</a:t>
            </a:r>
          </a:p>
          <a:p>
            <a:pPr marL="342900" indent="-342900" fontAlgn="t">
              <a:spcBef>
                <a:spcPts val="0"/>
              </a:spcBef>
              <a:buAutoNum type="arabicPeriod"/>
            </a:pPr>
            <a:endParaRPr lang="es-MX" sz="1700" dirty="0">
              <a:latin typeface="Calibri" panose="020F0502020204030204" pitchFamily="34" charset="0"/>
              <a:cs typeface="Calibri" panose="020F0502020204030204" pitchFamily="34" charset="0"/>
            </a:endParaRPr>
          </a:p>
          <a:p>
            <a:pPr marL="0" indent="0" fontAlgn="t">
              <a:spcBef>
                <a:spcPts val="0"/>
              </a:spcBef>
              <a:buNone/>
            </a:pPr>
            <a:r>
              <a:rPr lang="es-MX" sz="1700" dirty="0">
                <a:latin typeface="Calibri" panose="020F0502020204030204" pitchFamily="34" charset="0"/>
                <a:cs typeface="Calibri" panose="020F0502020204030204" pitchFamily="34" charset="0"/>
              </a:rPr>
              <a:t>2. Que una invención objeto de una patente o de una solicitud de patente en trámite quede abierta a la concesión de licencias de interés público, en cuyo caso el Registro de la Propiedad Industrial otorgará una licencia de explotación a cualquier persona que lo solicite y tuviera capacidad para efectuar tal explotación en el país.</a:t>
            </a:r>
          </a:p>
        </p:txBody>
      </p:sp>
    </p:spTree>
    <p:extLst>
      <p:ext uri="{BB962C8B-B14F-4D97-AF65-F5344CB8AC3E}">
        <p14:creationId xmlns:p14="http://schemas.microsoft.com/office/powerpoint/2010/main" val="339791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a 1">
            <a:extLst>
              <a:ext uri="{FF2B5EF4-FFF2-40B4-BE49-F238E27FC236}">
                <a16:creationId xmlns:a16="http://schemas.microsoft.com/office/drawing/2014/main" id="{8D3E07E0-659D-754E-BBD1-75B01FCA4BEA}"/>
              </a:ext>
            </a:extLst>
          </p:cNvPr>
          <p:cNvGraphicFramePr>
            <a:graphicFrameLocks noGrp="1"/>
          </p:cNvGraphicFramePr>
          <p:nvPr>
            <p:extLst>
              <p:ext uri="{D42A27DB-BD31-4B8C-83A1-F6EECF244321}">
                <p14:modId xmlns:p14="http://schemas.microsoft.com/office/powerpoint/2010/main" val="25540921"/>
              </p:ext>
            </p:extLst>
          </p:nvPr>
        </p:nvGraphicFramePr>
        <p:xfrm>
          <a:off x="1574386" y="643467"/>
          <a:ext cx="9043230" cy="5571068"/>
        </p:xfrm>
        <a:graphic>
          <a:graphicData uri="http://schemas.openxmlformats.org/drawingml/2006/table">
            <a:tbl>
              <a:tblPr firstRow="1" bandRow="1">
                <a:tableStyleId>{3B4B98B0-60AC-42C2-AFA5-B58CD77FA1E5}</a:tableStyleId>
              </a:tblPr>
              <a:tblGrid>
                <a:gridCol w="2061447">
                  <a:extLst>
                    <a:ext uri="{9D8B030D-6E8A-4147-A177-3AD203B41FA5}">
                      <a16:colId xmlns:a16="http://schemas.microsoft.com/office/drawing/2014/main" val="2864157730"/>
                    </a:ext>
                  </a:extLst>
                </a:gridCol>
                <a:gridCol w="6981783">
                  <a:extLst>
                    <a:ext uri="{9D8B030D-6E8A-4147-A177-3AD203B41FA5}">
                      <a16:colId xmlns:a16="http://schemas.microsoft.com/office/drawing/2014/main" val="1144153498"/>
                    </a:ext>
                  </a:extLst>
                </a:gridCol>
              </a:tblGrid>
              <a:tr h="519337">
                <a:tc>
                  <a:txBody>
                    <a:bodyPr/>
                    <a:lstStyle/>
                    <a:p>
                      <a:r>
                        <a:rPr lang="es-VE" sz="2300"/>
                        <a:t>Año</a:t>
                      </a:r>
                    </a:p>
                  </a:txBody>
                  <a:tcPr marL="118031" marR="118031" marT="59016" marB="59016"/>
                </a:tc>
                <a:tc>
                  <a:txBody>
                    <a:bodyPr/>
                    <a:lstStyle/>
                    <a:p>
                      <a:r>
                        <a:rPr lang="es-VE" sz="2300"/>
                        <a:t>EVENTO</a:t>
                      </a:r>
                    </a:p>
                  </a:txBody>
                  <a:tcPr marL="118031" marR="118031" marT="59016" marB="59016"/>
                </a:tc>
                <a:extLst>
                  <a:ext uri="{0D108BD9-81ED-4DB2-BD59-A6C34878D82A}">
                    <a16:rowId xmlns:a16="http://schemas.microsoft.com/office/drawing/2014/main" val="2620155474"/>
                  </a:ext>
                </a:extLst>
              </a:tr>
              <a:tr h="873430">
                <a:tc>
                  <a:txBody>
                    <a:bodyPr/>
                    <a:lstStyle/>
                    <a:p>
                      <a:r>
                        <a:rPr lang="es-ES" sz="2300"/>
                        <a:t>Siglo VII A.C.</a:t>
                      </a:r>
                      <a:endParaRPr lang="es-VE" sz="2300"/>
                    </a:p>
                  </a:txBody>
                  <a:tcPr marL="118031" marR="118031" marT="59016" marB="59016"/>
                </a:tc>
                <a:tc>
                  <a:txBody>
                    <a:bodyPr/>
                    <a:lstStyle/>
                    <a:p>
                      <a:r>
                        <a:rPr lang="es-ES" sz="2300"/>
                        <a:t>Los griegos otorgaron protección por un año a una receta griega</a:t>
                      </a:r>
                      <a:endParaRPr lang="es-VE" sz="2300"/>
                    </a:p>
                  </a:txBody>
                  <a:tcPr marL="118031" marR="118031" marT="59016" marB="59016"/>
                </a:tc>
                <a:extLst>
                  <a:ext uri="{0D108BD9-81ED-4DB2-BD59-A6C34878D82A}">
                    <a16:rowId xmlns:a16="http://schemas.microsoft.com/office/drawing/2014/main" val="688553453"/>
                  </a:ext>
                </a:extLst>
              </a:tr>
              <a:tr h="873430">
                <a:tc>
                  <a:txBody>
                    <a:bodyPr/>
                    <a:lstStyle/>
                    <a:p>
                      <a:r>
                        <a:rPr lang="es-VE" sz="2300"/>
                        <a:t>1333</a:t>
                      </a:r>
                    </a:p>
                  </a:txBody>
                  <a:tcPr marL="118031" marR="118031" marT="59016" marB="59016"/>
                </a:tc>
                <a:tc>
                  <a:txBody>
                    <a:bodyPr/>
                    <a:lstStyle/>
                    <a:p>
                      <a:r>
                        <a:rPr lang="es-ES" sz="2300"/>
                        <a:t>En Gran Bretaña el Rey Eduardo  II otorgó un permiso a John Kempe un textilero</a:t>
                      </a:r>
                      <a:endParaRPr lang="es-VE" sz="2300"/>
                    </a:p>
                  </a:txBody>
                  <a:tcPr marL="118031" marR="118031" marT="59016" marB="59016"/>
                </a:tc>
                <a:extLst>
                  <a:ext uri="{0D108BD9-81ED-4DB2-BD59-A6C34878D82A}">
                    <a16:rowId xmlns:a16="http://schemas.microsoft.com/office/drawing/2014/main" val="1747803648"/>
                  </a:ext>
                </a:extLst>
              </a:tr>
              <a:tr h="519337">
                <a:tc>
                  <a:txBody>
                    <a:bodyPr/>
                    <a:lstStyle/>
                    <a:p>
                      <a:r>
                        <a:rPr lang="es-VE" sz="2300"/>
                        <a:t>1368</a:t>
                      </a:r>
                    </a:p>
                  </a:txBody>
                  <a:tcPr marL="118031" marR="118031" marT="59016" marB="59016"/>
                </a:tc>
                <a:tc>
                  <a:txBody>
                    <a:bodyPr/>
                    <a:lstStyle/>
                    <a:p>
                      <a:r>
                        <a:rPr lang="es-ES" sz="2300"/>
                        <a:t>Patentes a relojes holandeses</a:t>
                      </a:r>
                      <a:endParaRPr lang="es-VE" sz="2300"/>
                    </a:p>
                  </a:txBody>
                  <a:tcPr marL="118031" marR="118031" marT="59016" marB="59016"/>
                </a:tc>
                <a:extLst>
                  <a:ext uri="{0D108BD9-81ED-4DB2-BD59-A6C34878D82A}">
                    <a16:rowId xmlns:a16="http://schemas.microsoft.com/office/drawing/2014/main" val="3453105360"/>
                  </a:ext>
                </a:extLst>
              </a:tr>
              <a:tr h="519337">
                <a:tc>
                  <a:txBody>
                    <a:bodyPr/>
                    <a:lstStyle/>
                    <a:p>
                      <a:r>
                        <a:rPr lang="es-VE" sz="2300"/>
                        <a:t>1443</a:t>
                      </a:r>
                    </a:p>
                  </a:txBody>
                  <a:tcPr marL="118031" marR="118031" marT="59016" marB="59016"/>
                </a:tc>
                <a:tc>
                  <a:txBody>
                    <a:bodyPr/>
                    <a:lstStyle/>
                    <a:p>
                      <a:r>
                        <a:rPr lang="es-VE" sz="2300"/>
                        <a:t>Se otorgan patentes en Venecia</a:t>
                      </a:r>
                    </a:p>
                  </a:txBody>
                  <a:tcPr marL="118031" marR="118031" marT="59016" marB="59016"/>
                </a:tc>
                <a:extLst>
                  <a:ext uri="{0D108BD9-81ED-4DB2-BD59-A6C34878D82A}">
                    <a16:rowId xmlns:a16="http://schemas.microsoft.com/office/drawing/2014/main" val="3024741522"/>
                  </a:ext>
                </a:extLst>
              </a:tr>
              <a:tr h="873430">
                <a:tc>
                  <a:txBody>
                    <a:bodyPr/>
                    <a:lstStyle/>
                    <a:p>
                      <a:r>
                        <a:rPr lang="es-VE" sz="2300"/>
                        <a:t>1474</a:t>
                      </a:r>
                    </a:p>
                  </a:txBody>
                  <a:tcPr marL="118031" marR="118031" marT="59016" marB="590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300"/>
                        <a:t>Primera ley de Patentes en Venecia</a:t>
                      </a:r>
                      <a:endParaRPr lang="es-VE" sz="2300"/>
                    </a:p>
                    <a:p>
                      <a:endParaRPr lang="es-VE" sz="2300"/>
                    </a:p>
                  </a:txBody>
                  <a:tcPr marL="118031" marR="118031" marT="59016" marB="59016"/>
                </a:tc>
                <a:extLst>
                  <a:ext uri="{0D108BD9-81ED-4DB2-BD59-A6C34878D82A}">
                    <a16:rowId xmlns:a16="http://schemas.microsoft.com/office/drawing/2014/main" val="854918890"/>
                  </a:ext>
                </a:extLst>
              </a:tr>
              <a:tr h="519337">
                <a:tc>
                  <a:txBody>
                    <a:bodyPr/>
                    <a:lstStyle/>
                    <a:p>
                      <a:r>
                        <a:rPr lang="es-VE" sz="2300"/>
                        <a:t>1620</a:t>
                      </a:r>
                    </a:p>
                  </a:txBody>
                  <a:tcPr marL="118031" marR="118031" marT="59016" marB="59016"/>
                </a:tc>
                <a:tc>
                  <a:txBody>
                    <a:bodyPr/>
                    <a:lstStyle/>
                    <a:p>
                      <a:r>
                        <a:rPr lang="es-VE" sz="2300" dirty="0"/>
                        <a:t>Primera Patente en América, contrato de franquicia</a:t>
                      </a:r>
                    </a:p>
                  </a:txBody>
                  <a:tcPr marL="118031" marR="118031" marT="59016" marB="59016"/>
                </a:tc>
                <a:extLst>
                  <a:ext uri="{0D108BD9-81ED-4DB2-BD59-A6C34878D82A}">
                    <a16:rowId xmlns:a16="http://schemas.microsoft.com/office/drawing/2014/main" val="3613373803"/>
                  </a:ext>
                </a:extLst>
              </a:tr>
              <a:tr h="873430">
                <a:tc>
                  <a:txBody>
                    <a:bodyPr/>
                    <a:lstStyle/>
                    <a:p>
                      <a:r>
                        <a:rPr lang="es-VE" sz="2300"/>
                        <a:t>1623</a:t>
                      </a:r>
                    </a:p>
                  </a:txBody>
                  <a:tcPr marL="118031" marR="118031" marT="59016" marB="59016"/>
                </a:tc>
                <a:tc>
                  <a:txBody>
                    <a:bodyPr/>
                    <a:lstStyle/>
                    <a:p>
                      <a:r>
                        <a:rPr lang="es-VE" sz="2300" dirty="0"/>
                        <a:t>Inglaterra. Protección de Invenciones en Inglaterra Patentes Royals</a:t>
                      </a:r>
                    </a:p>
                  </a:txBody>
                  <a:tcPr marL="118031" marR="118031" marT="59016" marB="59016"/>
                </a:tc>
                <a:extLst>
                  <a:ext uri="{0D108BD9-81ED-4DB2-BD59-A6C34878D82A}">
                    <a16:rowId xmlns:a16="http://schemas.microsoft.com/office/drawing/2014/main" val="750009133"/>
                  </a:ext>
                </a:extLst>
              </a:tr>
            </a:tbl>
          </a:graphicData>
        </a:graphic>
      </p:graphicFrame>
    </p:spTree>
    <p:extLst>
      <p:ext uri="{BB962C8B-B14F-4D97-AF65-F5344CB8AC3E}">
        <p14:creationId xmlns:p14="http://schemas.microsoft.com/office/powerpoint/2010/main" val="1253548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D7FF84-DAE6-EE48-B41B-BEEAFB93CCCC}"/>
              </a:ext>
            </a:extLst>
          </p:cNvPr>
          <p:cNvSpPr>
            <a:spLocks noGrp="1"/>
          </p:cNvSpPr>
          <p:nvPr>
            <p:ph type="title"/>
          </p:nvPr>
        </p:nvSpPr>
        <p:spPr>
          <a:xfrm>
            <a:off x="4965430" y="629268"/>
            <a:ext cx="6586491" cy="1286160"/>
          </a:xfrm>
        </p:spPr>
        <p:txBody>
          <a:bodyPr anchor="b">
            <a:normAutofit/>
          </a:bodyPr>
          <a:lstStyle/>
          <a:p>
            <a:r>
              <a:rPr lang="es-ES_tradnl" dirty="0"/>
              <a:t>Uso por el Gobierno</a:t>
            </a:r>
            <a:r>
              <a:rPr lang="es-VE" dirty="0"/>
              <a:t> </a:t>
            </a:r>
          </a:p>
        </p:txBody>
      </p:sp>
      <p:sp>
        <p:nvSpPr>
          <p:cNvPr id="3" name="Marcador de contenido 2">
            <a:extLst>
              <a:ext uri="{FF2B5EF4-FFF2-40B4-BE49-F238E27FC236}">
                <a16:creationId xmlns:a16="http://schemas.microsoft.com/office/drawing/2014/main" id="{1BAA443C-3786-5F41-97F4-E7488BDD71D6}"/>
              </a:ext>
            </a:extLst>
          </p:cNvPr>
          <p:cNvSpPr>
            <a:spLocks noGrp="1"/>
          </p:cNvSpPr>
          <p:nvPr>
            <p:ph idx="1"/>
          </p:nvPr>
        </p:nvSpPr>
        <p:spPr>
          <a:xfrm>
            <a:off x="4965431" y="2438400"/>
            <a:ext cx="6586489" cy="3785419"/>
          </a:xfrm>
        </p:spPr>
        <p:txBody>
          <a:bodyPr>
            <a:normAutofit/>
          </a:bodyPr>
          <a:lstStyle/>
          <a:p>
            <a:r>
              <a:rPr lang="es-ES_tradnl" sz="2000" dirty="0"/>
              <a:t>Se presenta cuando una autoridad gubernamental puede utilizar una patente sin el consentimiento del titular con fines públicos y no comerciales, está sujeto al pago de una remuneración y a las circunstancias de cada caso. Se encuentra contemplado en el artículo 31 del Acuerdo ADPIC .</a:t>
            </a:r>
          </a:p>
          <a:p>
            <a:r>
              <a:rPr lang="es-ES_tradnl" sz="2000" dirty="0"/>
              <a:t>Se ha utilizado en Malasia, Tailandia y Brasil, por iniciativa del gobierno se han expedido licencias para poder acceder a medicamentos genéricos para VIH. Esta medida requiere de voluntad política, pues se decide por los gobiernos de manera autónoma, mediante un trámite administrativo expedito. </a:t>
            </a:r>
            <a:endParaRPr lang="es-VE" sz="2000" dirty="0"/>
          </a:p>
          <a:p>
            <a:endParaRPr lang="es-VE" sz="2000" dirty="0"/>
          </a:p>
        </p:txBody>
      </p:sp>
      <p:pic>
        <p:nvPicPr>
          <p:cNvPr id="5" name="Picture 4">
            <a:extLst>
              <a:ext uri="{FF2B5EF4-FFF2-40B4-BE49-F238E27FC236}">
                <a16:creationId xmlns:a16="http://schemas.microsoft.com/office/drawing/2014/main" id="{1C745AD0-9F8A-4BE4-A3D0-01BA6D249A8A}"/>
              </a:ext>
            </a:extLst>
          </p:cNvPr>
          <p:cNvPicPr>
            <a:picLocks noChangeAspect="1"/>
          </p:cNvPicPr>
          <p:nvPr/>
        </p:nvPicPr>
        <p:blipFill rotWithShape="1">
          <a:blip r:embed="rId2">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C81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718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C0F2B5-4EE3-F643-B8F9-E3F2DC94BB1F}"/>
              </a:ext>
            </a:extLst>
          </p:cNvPr>
          <p:cNvSpPr>
            <a:spLocks noGrp="1"/>
          </p:cNvSpPr>
          <p:nvPr>
            <p:ph type="title"/>
          </p:nvPr>
        </p:nvSpPr>
        <p:spPr>
          <a:xfrm>
            <a:off x="645065" y="1463040"/>
            <a:ext cx="3796306" cy="2690949"/>
          </a:xfrm>
        </p:spPr>
        <p:txBody>
          <a:bodyPr anchor="t">
            <a:normAutofit/>
          </a:bodyPr>
          <a:lstStyle/>
          <a:p>
            <a:r>
              <a:rPr lang="es-VE" sz="4800" dirty="0"/>
              <a:t>Disposiciones ADPIC plus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DDB733A-BA66-B646-A42A-CA4B741414D8}"/>
              </a:ext>
            </a:extLst>
          </p:cNvPr>
          <p:cNvSpPr>
            <a:spLocks noGrp="1"/>
          </p:cNvSpPr>
          <p:nvPr>
            <p:ph idx="1"/>
          </p:nvPr>
        </p:nvSpPr>
        <p:spPr>
          <a:xfrm>
            <a:off x="5656218" y="1463039"/>
            <a:ext cx="5542387" cy="4300447"/>
          </a:xfrm>
        </p:spPr>
        <p:txBody>
          <a:bodyPr anchor="t">
            <a:normAutofit lnSpcReduction="10000"/>
          </a:bodyPr>
          <a:lstStyle/>
          <a:p>
            <a:pPr marL="0" indent="0">
              <a:buNone/>
            </a:pPr>
            <a:r>
              <a:rPr lang="es-VE" sz="2000" dirty="0"/>
              <a:t>El informe del Panel de Alto Nivel señala como disposiciones ADPIC plus las siguientes: </a:t>
            </a:r>
          </a:p>
          <a:p>
            <a:r>
              <a:rPr lang="es-VE" sz="2000" dirty="0"/>
              <a:t>P</a:t>
            </a:r>
            <a:r>
              <a:rPr lang="es-ES_tradnl" sz="2000" dirty="0"/>
              <a:t>atentes para nuevos usos o métodos de uso de un producto conocido, </a:t>
            </a:r>
          </a:p>
          <a:p>
            <a:r>
              <a:rPr lang="es-ES_tradnl" sz="2000" dirty="0"/>
              <a:t>Prohibición de la oposiciones a patentes,</a:t>
            </a:r>
          </a:p>
          <a:p>
            <a:r>
              <a:rPr lang="es-ES_tradnl" sz="2000" dirty="0"/>
              <a:t>Períodos de exclusividad de los Datos de Prueba,</a:t>
            </a:r>
          </a:p>
          <a:p>
            <a:r>
              <a:rPr lang="es-ES_tradnl" sz="2000" dirty="0"/>
              <a:t>Extensión del término de las patentes por demoras reglamentarias o comerciales “poco razonables”, Vinculación de Patentes, </a:t>
            </a:r>
          </a:p>
          <a:p>
            <a:r>
              <a:rPr lang="es-ES_tradnl" sz="2000" dirty="0"/>
              <a:t>Límites a los motivos que justifican la concesión de licencias obligatorias, </a:t>
            </a:r>
          </a:p>
          <a:p>
            <a:r>
              <a:rPr lang="es-ES_tradnl" sz="2000" dirty="0"/>
              <a:t>Límites a las importaciones paralelas, </a:t>
            </a:r>
          </a:p>
          <a:p>
            <a:r>
              <a:rPr lang="es-ES_tradnl" sz="2000" dirty="0"/>
              <a:t>Medidas relativas a la observancia de los DPI. </a:t>
            </a:r>
            <a:endParaRPr lang="es-VE" sz="2000" dirty="0"/>
          </a:p>
          <a:p>
            <a:endParaRPr lang="es-VE" sz="2000" dirty="0"/>
          </a:p>
        </p:txBody>
      </p:sp>
    </p:spTree>
    <p:extLst>
      <p:ext uri="{BB962C8B-B14F-4D97-AF65-F5344CB8AC3E}">
        <p14:creationId xmlns:p14="http://schemas.microsoft.com/office/powerpoint/2010/main" val="1933894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FF2B9E3-D198-D14D-BDE0-6F5EFC29039C}"/>
              </a:ext>
            </a:extLst>
          </p:cNvPr>
          <p:cNvSpPr>
            <a:spLocks noGrp="1"/>
          </p:cNvSpPr>
          <p:nvPr>
            <p:ph type="title"/>
          </p:nvPr>
        </p:nvSpPr>
        <p:spPr>
          <a:xfrm>
            <a:off x="1043631" y="809898"/>
            <a:ext cx="9942716" cy="1554480"/>
          </a:xfrm>
        </p:spPr>
        <p:txBody>
          <a:bodyPr anchor="ctr">
            <a:normAutofit/>
          </a:bodyPr>
          <a:lstStyle/>
          <a:p>
            <a:r>
              <a:rPr lang="es-VE" sz="4800" b="1" dirty="0"/>
              <a:t>Disposiciones ADPIC PLUS en Honduras </a:t>
            </a:r>
          </a:p>
        </p:txBody>
      </p:sp>
      <p:sp>
        <p:nvSpPr>
          <p:cNvPr id="3" name="Marcador de contenido 2">
            <a:extLst>
              <a:ext uri="{FF2B5EF4-FFF2-40B4-BE49-F238E27FC236}">
                <a16:creationId xmlns:a16="http://schemas.microsoft.com/office/drawing/2014/main" id="{A4B4009F-BDED-794F-80BB-BFC3A74C5B1A}"/>
              </a:ext>
            </a:extLst>
          </p:cNvPr>
          <p:cNvSpPr>
            <a:spLocks noGrp="1"/>
          </p:cNvSpPr>
          <p:nvPr>
            <p:ph idx="1"/>
          </p:nvPr>
        </p:nvSpPr>
        <p:spPr>
          <a:xfrm>
            <a:off x="1045028" y="3017522"/>
            <a:ext cx="9941319" cy="3124658"/>
          </a:xfrm>
        </p:spPr>
        <p:txBody>
          <a:bodyPr anchor="ctr">
            <a:normAutofit/>
          </a:bodyPr>
          <a:lstStyle/>
          <a:p>
            <a:r>
              <a:rPr lang="es-ES_tradnl" sz="2000" dirty="0">
                <a:latin typeface="Calibri" panose="020F0502020204030204" pitchFamily="34" charset="0"/>
                <a:cs typeface="Calibri" panose="020F0502020204030204" pitchFamily="34" charset="0"/>
              </a:rPr>
              <a:t>Extensión del plazo de vigencia de la patente por el tiempo de obtención de la patente</a:t>
            </a:r>
          </a:p>
          <a:p>
            <a:r>
              <a:rPr lang="es-ES_tradnl" sz="2000" dirty="0">
                <a:latin typeface="Calibri" panose="020F0502020204030204" pitchFamily="34" charset="0"/>
                <a:cs typeface="Calibri" panose="020F0502020204030204" pitchFamily="34" charset="0"/>
              </a:rPr>
              <a:t>Extensión del plazo de vigencia de la patente por el tiempo de obtención del registro sanitario</a:t>
            </a:r>
          </a:p>
          <a:p>
            <a:r>
              <a:rPr lang="es-ES_tradnl" sz="2000" dirty="0">
                <a:latin typeface="Calibri" panose="020F0502020204030204" pitchFamily="34" charset="0"/>
                <a:cs typeface="Calibri" panose="020F0502020204030204" pitchFamily="34" charset="0"/>
              </a:rPr>
              <a:t>Exclusividad de datos de prueba </a:t>
            </a:r>
            <a:r>
              <a:rPr lang="es-ES_tradnl" sz="2000" dirty="0"/>
              <a:t>para lograr exclusividad en los casos en los que no se pueda solicitar o no esté aprobada aún una patente retrasando significativamente la introducción de medicinas genéricas</a:t>
            </a:r>
          </a:p>
          <a:p>
            <a:r>
              <a:rPr lang="es-ES_tradnl" sz="2000" dirty="0"/>
              <a:t>Linkage</a:t>
            </a:r>
          </a:p>
          <a:p>
            <a:r>
              <a:rPr lang="es-ES_tradnl" sz="2000" dirty="0"/>
              <a:t>Medidas de control de frontera para patentes</a:t>
            </a:r>
            <a:r>
              <a:rPr lang="es-VE" sz="2000" dirty="0"/>
              <a:t> </a:t>
            </a:r>
          </a:p>
          <a:p>
            <a:endParaRPr lang="es-VE" sz="2000" dirty="0">
              <a:latin typeface="Calibri" panose="020F0502020204030204" pitchFamily="34" charset="0"/>
              <a:cs typeface="Calibri" panose="020F0502020204030204" pitchFamily="34" charset="0"/>
            </a:endParaRPr>
          </a:p>
          <a:p>
            <a:pPr marL="0" indent="0">
              <a:buNone/>
            </a:pPr>
            <a:endParaRPr lang="es-VE"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010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8389D533-9FD8-4A3E-8910-1B3DF35521F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384BE14-766B-5F4E-9084-1343268D54B9}"/>
              </a:ext>
            </a:extLst>
          </p:cNvPr>
          <p:cNvSpPr>
            <a:spLocks noGrp="1"/>
          </p:cNvSpPr>
          <p:nvPr>
            <p:ph type="title"/>
          </p:nvPr>
        </p:nvSpPr>
        <p:spPr>
          <a:xfrm>
            <a:off x="5827048" y="407987"/>
            <a:ext cx="5721484" cy="1325563"/>
          </a:xfrm>
        </p:spPr>
        <p:txBody>
          <a:bodyPr>
            <a:normAutofit/>
          </a:bodyPr>
          <a:lstStyle/>
          <a:p>
            <a:r>
              <a:rPr lang="es-ES_tradnl" b="1" dirty="0"/>
              <a:t>Protección de los datos de pruebas</a:t>
            </a:r>
            <a:endParaRPr lang="es-VE" dirty="0"/>
          </a:p>
        </p:txBody>
      </p:sp>
      <p:sp>
        <p:nvSpPr>
          <p:cNvPr id="3" name="Marcador de contenido 2">
            <a:extLst>
              <a:ext uri="{FF2B5EF4-FFF2-40B4-BE49-F238E27FC236}">
                <a16:creationId xmlns:a16="http://schemas.microsoft.com/office/drawing/2014/main" id="{E05E05CD-A077-8E4C-AC4B-9071E9B44E70}"/>
              </a:ext>
            </a:extLst>
          </p:cNvPr>
          <p:cNvSpPr>
            <a:spLocks noGrp="1"/>
          </p:cNvSpPr>
          <p:nvPr>
            <p:ph idx="1"/>
          </p:nvPr>
        </p:nvSpPr>
        <p:spPr>
          <a:xfrm>
            <a:off x="5827048" y="1868487"/>
            <a:ext cx="5721484" cy="4351338"/>
          </a:xfrm>
        </p:spPr>
        <p:txBody>
          <a:bodyPr>
            <a:normAutofit/>
          </a:bodyPr>
          <a:lstStyle/>
          <a:p>
            <a:r>
              <a:rPr lang="es-ES_tradnl" sz="2600" dirty="0"/>
              <a:t>Obligación jurídica que el Acuerdo sobre los ADPIC impone a los Miembros de la OMC para proteger los datos confidenciales de pruebas frente a un uso comercial desleal. La presentación de esos datos se exige como condición para autorizar la comercialización de un producto químico farmacéutico o agrícola</a:t>
            </a:r>
            <a:endParaRPr lang="es-VE" sz="2600" dirty="0"/>
          </a:p>
          <a:p>
            <a:pPr marL="0" indent="0">
              <a:buNone/>
            </a:pPr>
            <a:endParaRPr lang="es-VE" sz="2600" dirty="0"/>
          </a:p>
          <a:p>
            <a:endParaRPr lang="es-VE" sz="2600" dirty="0"/>
          </a:p>
        </p:txBody>
      </p:sp>
    </p:spTree>
    <p:extLst>
      <p:ext uri="{BB962C8B-B14F-4D97-AF65-F5344CB8AC3E}">
        <p14:creationId xmlns:p14="http://schemas.microsoft.com/office/powerpoint/2010/main" val="1076159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92A8248D-4432-4148-ABF7-A9978579813A}"/>
              </a:ext>
            </a:extLst>
          </p:cNvPr>
          <p:cNvSpPr>
            <a:spLocks noGrp="1"/>
          </p:cNvSpPr>
          <p:nvPr>
            <p:ph type="title"/>
          </p:nvPr>
        </p:nvSpPr>
        <p:spPr>
          <a:xfrm>
            <a:off x="838200" y="365125"/>
            <a:ext cx="10515600" cy="1325563"/>
          </a:xfrm>
        </p:spPr>
        <p:txBody>
          <a:bodyPr>
            <a:normAutofit/>
          </a:bodyPr>
          <a:lstStyle/>
          <a:p>
            <a:r>
              <a:rPr lang="es-VE" dirty="0"/>
              <a:t>Exclusividad de datos de prueba en Honduras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735C1B20-D731-3C42-97A4-77AD3FA4FB0C}"/>
              </a:ext>
            </a:extLst>
          </p:cNvPr>
          <p:cNvSpPr>
            <a:spLocks noGrp="1"/>
          </p:cNvSpPr>
          <p:nvPr>
            <p:ph idx="1"/>
          </p:nvPr>
        </p:nvSpPr>
        <p:spPr>
          <a:xfrm>
            <a:off x="838200" y="1825625"/>
            <a:ext cx="10515600" cy="4351338"/>
          </a:xfrm>
        </p:spPr>
        <p:txBody>
          <a:bodyPr>
            <a:normAutofit/>
          </a:bodyPr>
          <a:lstStyle/>
          <a:p>
            <a:pPr marL="0" indent="0" fontAlgn="t">
              <a:spcBef>
                <a:spcPts val="0"/>
              </a:spcBef>
              <a:buNone/>
            </a:pPr>
            <a:endParaRPr lang="fr-FR" sz="2200" dirty="0">
              <a:latin typeface="Calibri" panose="020F0502020204030204" pitchFamily="34" charset="0"/>
              <a:cs typeface="Calibri" panose="020F0502020204030204" pitchFamily="34" charset="0"/>
            </a:endParaRPr>
          </a:p>
          <a:p>
            <a:pPr marL="0" indent="0" fontAlgn="t">
              <a:spcBef>
                <a:spcPts val="0"/>
              </a:spcBef>
              <a:buNone/>
            </a:pPr>
            <a:r>
              <a:rPr lang="es-ES_tradnl" sz="2400" dirty="0">
                <a:solidFill>
                  <a:srgbClr val="000000"/>
                </a:solidFill>
                <a:latin typeface="Calibri" panose="020F0502020204030204" pitchFamily="34" charset="0"/>
                <a:cs typeface="Calibri" panose="020F0502020204030204" pitchFamily="34" charset="0"/>
              </a:rPr>
              <a:t>Ley de Implementación del Tratado de Libre Comercio. </a:t>
            </a:r>
            <a:r>
              <a:rPr lang="es-ES_tradnl" sz="2400" dirty="0">
                <a:latin typeface="Calibri" panose="020F0502020204030204" pitchFamily="34" charset="0"/>
                <a:cs typeface="Calibri" panose="020F0502020204030204" pitchFamily="34" charset="0"/>
              </a:rPr>
              <a:t> </a:t>
            </a:r>
            <a:r>
              <a:rPr lang="es-ES_tradnl" sz="2400" dirty="0">
                <a:solidFill>
                  <a:srgbClr val="000000"/>
                </a:solidFill>
                <a:latin typeface="Calibri" panose="020F0502020204030204" pitchFamily="34" charset="0"/>
                <a:cs typeface="Calibri" panose="020F0502020204030204" pitchFamily="34" charset="0"/>
              </a:rPr>
              <a:t>Artículo 19 y siguientes. </a:t>
            </a:r>
            <a:r>
              <a:rPr lang="fr-FR" sz="2400" dirty="0" err="1">
                <a:solidFill>
                  <a:srgbClr val="000000"/>
                </a:solidFill>
                <a:latin typeface="Calibri" panose="020F0502020204030204" pitchFamily="34" charset="0"/>
                <a:cs typeface="Calibri" panose="020F0502020204030204" pitchFamily="34" charset="0"/>
              </a:rPr>
              <a:t>N</a:t>
            </a:r>
            <a:r>
              <a:rPr lang="fr-FR" sz="2400" dirty="0" err="1">
                <a:latin typeface="Calibri" panose="020F0502020204030204" pitchFamily="34" charset="0"/>
                <a:cs typeface="Calibri" panose="020F0502020204030204" pitchFamily="34" charset="0"/>
              </a:rPr>
              <a:t>uevo</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producto</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farmaceutico</a:t>
            </a:r>
            <a:r>
              <a:rPr lang="fr-FR" sz="2400" dirty="0">
                <a:latin typeface="Calibri" panose="020F0502020204030204" pitchFamily="34" charset="0"/>
                <a:cs typeface="Calibri" panose="020F0502020204030204" pitchFamily="34" charset="0"/>
              </a:rPr>
              <a:t> es </a:t>
            </a:r>
            <a:r>
              <a:rPr lang="fr-FR" sz="2400" dirty="0" err="1">
                <a:latin typeface="Calibri" panose="020F0502020204030204" pitchFamily="34" charset="0"/>
                <a:cs typeface="Calibri" panose="020F0502020204030204" pitchFamily="34" charset="0"/>
              </a:rPr>
              <a:t>aquel</a:t>
            </a:r>
            <a:r>
              <a:rPr lang="fr-FR" sz="2400" dirty="0">
                <a:latin typeface="Calibri" panose="020F0502020204030204" pitchFamily="34" charset="0"/>
                <a:cs typeface="Calibri" panose="020F0502020204030204" pitchFamily="34" charset="0"/>
              </a:rPr>
              <a:t> que no </a:t>
            </a:r>
            <a:r>
              <a:rPr lang="fr-FR" sz="2400" dirty="0" err="1">
                <a:latin typeface="Calibri" panose="020F0502020204030204" pitchFamily="34" charset="0"/>
                <a:cs typeface="Calibri" panose="020F0502020204030204" pitchFamily="34" charset="0"/>
              </a:rPr>
              <a:t>contiene</a:t>
            </a:r>
            <a:r>
              <a:rPr lang="fr-FR" sz="2400" dirty="0">
                <a:latin typeface="Calibri" panose="020F0502020204030204" pitchFamily="34" charset="0"/>
                <a:cs typeface="Calibri" panose="020F0502020204030204" pitchFamily="34" charset="0"/>
              </a:rPr>
              <a:t> una entidad </a:t>
            </a:r>
            <a:r>
              <a:rPr lang="fr-FR" sz="2400" dirty="0" err="1">
                <a:latin typeface="Calibri" panose="020F0502020204030204" pitchFamily="34" charset="0"/>
                <a:cs typeface="Calibri" panose="020F0502020204030204" pitchFamily="34" charset="0"/>
              </a:rPr>
              <a:t>química</a:t>
            </a:r>
            <a:r>
              <a:rPr lang="fr-FR" sz="2400" dirty="0">
                <a:latin typeface="Calibri" panose="020F0502020204030204" pitchFamily="34" charset="0"/>
                <a:cs typeface="Calibri" panose="020F0502020204030204" pitchFamily="34" charset="0"/>
              </a:rPr>
              <a:t> que </a:t>
            </a:r>
            <a:r>
              <a:rPr lang="fr-FR" sz="2400" dirty="0" err="1">
                <a:latin typeface="Calibri" panose="020F0502020204030204" pitchFamily="34" charset="0"/>
                <a:cs typeface="Calibri" panose="020F0502020204030204" pitchFamily="34" charset="0"/>
              </a:rPr>
              <a:t>hay</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sido</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aprobada</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previamente</a:t>
            </a:r>
            <a:r>
              <a:rPr lang="fr-FR" sz="2400" dirty="0">
                <a:latin typeface="Calibri" panose="020F0502020204030204" pitchFamily="34" charset="0"/>
                <a:cs typeface="Calibri" panose="020F0502020204030204" pitchFamily="34" charset="0"/>
              </a:rPr>
              <a:t> en Honduras.</a:t>
            </a:r>
          </a:p>
          <a:p>
            <a:pPr marL="0" indent="0" fontAlgn="t">
              <a:spcBef>
                <a:spcPts val="0"/>
              </a:spcBef>
              <a:buNone/>
            </a:pPr>
            <a:r>
              <a:rPr lang="fr-FR" sz="2400" dirty="0">
                <a:latin typeface="Calibri" panose="020F0502020204030204" pitchFamily="34" charset="0"/>
                <a:cs typeface="Calibri" panose="020F0502020204030204" pitchFamily="34" charset="0"/>
              </a:rPr>
              <a:t>La </a:t>
            </a:r>
            <a:r>
              <a:rPr lang="fr-FR" sz="2400" dirty="0" err="1">
                <a:latin typeface="Calibri" panose="020F0502020204030204" pitchFamily="34" charset="0"/>
                <a:cs typeface="Calibri" panose="020F0502020204030204" pitchFamily="34" charset="0"/>
              </a:rPr>
              <a:t>autoridad</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nacional</a:t>
            </a:r>
            <a:r>
              <a:rPr lang="fr-FR" sz="2400" dirty="0">
                <a:latin typeface="Calibri" panose="020F0502020204030204" pitchFamily="34" charset="0"/>
                <a:cs typeface="Calibri" panose="020F0502020204030204" pitchFamily="34" charset="0"/>
              </a:rPr>
              <a:t> no </a:t>
            </a:r>
            <a:r>
              <a:rPr lang="fr-FR" sz="2400" dirty="0" err="1">
                <a:latin typeface="Calibri" panose="020F0502020204030204" pitchFamily="34" charset="0"/>
                <a:cs typeface="Calibri" panose="020F0502020204030204" pitchFamily="34" charset="0"/>
              </a:rPr>
              <a:t>permitirá</a:t>
            </a:r>
            <a:r>
              <a:rPr lang="fr-FR" sz="2400" dirty="0">
                <a:latin typeface="Calibri" panose="020F0502020204030204" pitchFamily="34" charset="0"/>
                <a:cs typeface="Calibri" panose="020F0502020204030204" pitchFamily="34" charset="0"/>
              </a:rPr>
              <a:t> que terceras </a:t>
            </a:r>
            <a:r>
              <a:rPr lang="fr-FR" sz="2400" dirty="0" err="1">
                <a:latin typeface="Calibri" panose="020F0502020204030204" pitchFamily="34" charset="0"/>
                <a:cs typeface="Calibri" panose="020F0502020204030204" pitchFamily="34" charset="0"/>
              </a:rPr>
              <a:t>personas</a:t>
            </a:r>
            <a:r>
              <a:rPr lang="fr-FR" sz="2400" dirty="0">
                <a:latin typeface="Calibri" panose="020F0502020204030204" pitchFamily="34" charset="0"/>
                <a:cs typeface="Calibri" panose="020F0502020204030204" pitchFamily="34" charset="0"/>
              </a:rPr>
              <a:t> que no </a:t>
            </a:r>
            <a:r>
              <a:rPr lang="fr-FR" sz="2400" dirty="0" err="1">
                <a:latin typeface="Calibri" panose="020F0502020204030204" pitchFamily="34" charset="0"/>
                <a:cs typeface="Calibri" panose="020F0502020204030204" pitchFamily="34" charset="0"/>
              </a:rPr>
              <a:t>cuentes</a:t>
            </a:r>
            <a:r>
              <a:rPr lang="fr-FR" sz="2400" dirty="0">
                <a:latin typeface="Calibri" panose="020F0502020204030204" pitchFamily="34" charset="0"/>
                <a:cs typeface="Calibri" panose="020F0502020204030204" pitchFamily="34" charset="0"/>
              </a:rPr>
              <a:t> con el </a:t>
            </a:r>
            <a:r>
              <a:rPr lang="fr-FR" sz="2400" dirty="0" err="1">
                <a:latin typeface="Calibri" panose="020F0502020204030204" pitchFamily="34" charset="0"/>
                <a:cs typeface="Calibri" panose="020F0502020204030204" pitchFamily="34" charset="0"/>
              </a:rPr>
              <a:t>consentimiento</a:t>
            </a:r>
            <a:r>
              <a:rPr lang="fr-FR" sz="2400" dirty="0">
                <a:latin typeface="Calibri" panose="020F0502020204030204" pitchFamily="34" charset="0"/>
                <a:cs typeface="Calibri" panose="020F0502020204030204" pitchFamily="34" charset="0"/>
              </a:rPr>
              <a:t> de la persona que </a:t>
            </a:r>
            <a:r>
              <a:rPr lang="fr-FR" sz="2400" dirty="0" err="1">
                <a:latin typeface="Calibri" panose="020F0502020204030204" pitchFamily="34" charset="0"/>
                <a:cs typeface="Calibri" panose="020F0502020204030204" pitchFamily="34" charset="0"/>
              </a:rPr>
              <a:t>proporcionó</a:t>
            </a:r>
            <a:r>
              <a:rPr lang="fr-FR" sz="2400" dirty="0">
                <a:latin typeface="Calibri" panose="020F0502020204030204" pitchFamily="34" charset="0"/>
                <a:cs typeface="Calibri" panose="020F0502020204030204" pitchFamily="34" charset="0"/>
              </a:rPr>
              <a:t> la </a:t>
            </a:r>
            <a:r>
              <a:rPr lang="fr-FR" sz="2400" dirty="0" err="1">
                <a:latin typeface="Calibri" panose="020F0502020204030204" pitchFamily="34" charset="0"/>
                <a:cs typeface="Calibri" panose="020F0502020204030204" pitchFamily="34" charset="0"/>
              </a:rPr>
              <a:t>información</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comercialicen</a:t>
            </a:r>
            <a:r>
              <a:rPr lang="fr-FR" sz="2400" dirty="0">
                <a:latin typeface="Calibri" panose="020F0502020204030204" pitchFamily="34" charset="0"/>
                <a:cs typeface="Calibri" panose="020F0502020204030204" pitchFamily="34" charset="0"/>
              </a:rPr>
              <a:t> un </a:t>
            </a:r>
            <a:r>
              <a:rPr lang="fr-FR" sz="2400" dirty="0" err="1">
                <a:latin typeface="Calibri" panose="020F0502020204030204" pitchFamily="34" charset="0"/>
                <a:cs typeface="Calibri" panose="020F0502020204030204" pitchFamily="34" charset="0"/>
              </a:rPr>
              <a:t>producto</a:t>
            </a:r>
            <a:r>
              <a:rPr lang="fr-FR" sz="2400" dirty="0">
                <a:latin typeface="Calibri" panose="020F0502020204030204" pitchFamily="34" charset="0"/>
                <a:cs typeface="Calibri" panose="020F0502020204030204" pitchFamily="34" charset="0"/>
              </a:rPr>
              <a:t> sobre la base de la </a:t>
            </a:r>
            <a:r>
              <a:rPr lang="fr-FR" sz="2400" dirty="0" err="1">
                <a:latin typeface="Calibri" panose="020F0502020204030204" pitchFamily="34" charset="0"/>
                <a:cs typeface="Calibri" panose="020F0502020204030204" pitchFamily="34" charset="0"/>
              </a:rPr>
              <a:t>información</a:t>
            </a:r>
            <a:r>
              <a:rPr lang="fr-FR" sz="2400" dirty="0">
                <a:latin typeface="Calibri" panose="020F0502020204030204" pitchFamily="34" charset="0"/>
                <a:cs typeface="Calibri" panose="020F0502020204030204" pitchFamily="34" charset="0"/>
              </a:rPr>
              <a:t> o la </a:t>
            </a:r>
            <a:r>
              <a:rPr lang="fr-FR" sz="2400" dirty="0" err="1">
                <a:latin typeface="Calibri" panose="020F0502020204030204" pitchFamily="34" charset="0"/>
                <a:cs typeface="Calibri" panose="020F0502020204030204" pitchFamily="34" charset="0"/>
              </a:rPr>
              <a:t>aprobación</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otorgada</a:t>
            </a:r>
            <a:r>
              <a:rPr lang="fr-FR" sz="2400" dirty="0">
                <a:latin typeface="Calibri" panose="020F0502020204030204" pitchFamily="34" charset="0"/>
                <a:cs typeface="Calibri" panose="020F0502020204030204" pitchFamily="34" charset="0"/>
              </a:rPr>
              <a:t> a la persona que </a:t>
            </a:r>
            <a:r>
              <a:rPr lang="fr-FR" sz="2400" dirty="0" err="1">
                <a:latin typeface="Calibri" panose="020F0502020204030204" pitchFamily="34" charset="0"/>
                <a:cs typeface="Calibri" panose="020F0502020204030204" pitchFamily="34" charset="0"/>
              </a:rPr>
              <a:t>presentó</a:t>
            </a:r>
            <a:r>
              <a:rPr lang="fr-FR" sz="2400" dirty="0">
                <a:latin typeface="Calibri" panose="020F0502020204030204" pitchFamily="34" charset="0"/>
                <a:cs typeface="Calibri" panose="020F0502020204030204" pitchFamily="34" charset="0"/>
              </a:rPr>
              <a:t> la </a:t>
            </a:r>
            <a:r>
              <a:rPr lang="fr-FR" sz="2400" dirty="0" err="1">
                <a:latin typeface="Calibri" panose="020F0502020204030204" pitchFamily="34" charset="0"/>
                <a:cs typeface="Calibri" panose="020F0502020204030204" pitchFamily="34" charset="0"/>
              </a:rPr>
              <a:t>información</a:t>
            </a:r>
            <a:r>
              <a:rPr lang="fr-FR" sz="2400" dirty="0">
                <a:latin typeface="Calibri" panose="020F0502020204030204" pitchFamily="34" charset="0"/>
                <a:cs typeface="Calibri" panose="020F0502020204030204" pitchFamily="34" charset="0"/>
              </a:rPr>
              <a:t> por un </a:t>
            </a:r>
            <a:r>
              <a:rPr lang="fr-FR" sz="2400" dirty="0" err="1">
                <a:latin typeface="Calibri" panose="020F0502020204030204" pitchFamily="34" charset="0"/>
                <a:cs typeface="Calibri" panose="020F0502020204030204" pitchFamily="34" charset="0"/>
              </a:rPr>
              <a:t>período</a:t>
            </a:r>
            <a:r>
              <a:rPr lang="fr-FR" sz="2400" dirty="0">
                <a:latin typeface="Calibri" panose="020F0502020204030204" pitchFamily="34" charset="0"/>
                <a:cs typeface="Calibri" panose="020F0502020204030204" pitchFamily="34" charset="0"/>
              </a:rPr>
              <a:t> de 5 </a:t>
            </a:r>
            <a:r>
              <a:rPr lang="fr-FR" sz="2400" dirty="0" err="1">
                <a:latin typeface="Calibri" panose="020F0502020204030204" pitchFamily="34" charset="0"/>
                <a:cs typeface="Calibri" panose="020F0502020204030204" pitchFamily="34" charset="0"/>
              </a:rPr>
              <a:t>años</a:t>
            </a:r>
            <a:r>
              <a:rPr lang="fr-FR" sz="2400" dirty="0">
                <a:latin typeface="Calibri" panose="020F0502020204030204" pitchFamily="34" charset="0"/>
                <a:cs typeface="Calibri" panose="020F0502020204030204" pitchFamily="34" charset="0"/>
              </a:rPr>
              <a:t> para </a:t>
            </a:r>
            <a:r>
              <a:rPr lang="fr-FR" sz="2400" dirty="0" err="1">
                <a:latin typeface="Calibri" panose="020F0502020204030204" pitchFamily="34" charset="0"/>
                <a:cs typeface="Calibri" panose="020F0502020204030204" pitchFamily="34" charset="0"/>
              </a:rPr>
              <a:t>productos</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farmacéuticos</a:t>
            </a:r>
            <a:r>
              <a:rPr lang="fr-FR" sz="2400" dirty="0">
                <a:latin typeface="Calibri" panose="020F0502020204030204" pitchFamily="34" charset="0"/>
                <a:cs typeface="Calibri" panose="020F0502020204030204" pitchFamily="34" charset="0"/>
              </a:rPr>
              <a:t> y </a:t>
            </a:r>
            <a:r>
              <a:rPr lang="fr-FR" sz="2400" dirty="0" err="1">
                <a:latin typeface="Calibri" panose="020F0502020204030204" pitchFamily="34" charset="0"/>
                <a:cs typeface="Calibri" panose="020F0502020204030204" pitchFamily="34" charset="0"/>
              </a:rPr>
              <a:t>diez</a:t>
            </a:r>
            <a:r>
              <a:rPr lang="fr-FR" sz="2400" dirty="0">
                <a:latin typeface="Calibri" panose="020F0502020204030204" pitchFamily="34" charset="0"/>
                <a:cs typeface="Calibri" panose="020F0502020204030204" pitchFamily="34" charset="0"/>
              </a:rPr>
              <a:t> para </a:t>
            </a:r>
            <a:r>
              <a:rPr lang="fr-FR" sz="2400" dirty="0" err="1">
                <a:latin typeface="Calibri" panose="020F0502020204030204" pitchFamily="34" charset="0"/>
                <a:cs typeface="Calibri" panose="020F0502020204030204" pitchFamily="34" charset="0"/>
              </a:rPr>
              <a:t>productos</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químicos</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agrícolas</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desde</a:t>
            </a:r>
            <a:r>
              <a:rPr lang="fr-FR" sz="2400" dirty="0">
                <a:latin typeface="Calibri" panose="020F0502020204030204" pitchFamily="34" charset="0"/>
                <a:cs typeface="Calibri" panose="020F0502020204030204" pitchFamily="34" charset="0"/>
              </a:rPr>
              <a:t> la </a:t>
            </a:r>
            <a:r>
              <a:rPr lang="fr-FR" sz="2400" dirty="0" err="1">
                <a:latin typeface="Calibri" panose="020F0502020204030204" pitchFamily="34" charset="0"/>
                <a:cs typeface="Calibri" panose="020F0502020204030204" pitchFamily="34" charset="0"/>
              </a:rPr>
              <a:t>fecha</a:t>
            </a:r>
            <a:r>
              <a:rPr lang="fr-FR" sz="2400" dirty="0">
                <a:latin typeface="Calibri" panose="020F0502020204030204" pitchFamily="34" charset="0"/>
                <a:cs typeface="Calibri" panose="020F0502020204030204" pitchFamily="34" charset="0"/>
              </a:rPr>
              <a:t> de </a:t>
            </a:r>
            <a:r>
              <a:rPr lang="fr-FR" sz="2400" dirty="0" err="1">
                <a:latin typeface="Calibri" panose="020F0502020204030204" pitchFamily="34" charset="0"/>
                <a:cs typeface="Calibri" panose="020F0502020204030204" pitchFamily="34" charset="0"/>
              </a:rPr>
              <a:t>aprobación</a:t>
            </a:r>
            <a:r>
              <a:rPr lang="fr-FR" sz="2400" dirty="0">
                <a:latin typeface="Calibri" panose="020F0502020204030204" pitchFamily="34" charset="0"/>
                <a:cs typeface="Calibri" panose="020F0502020204030204" pitchFamily="34" charset="0"/>
              </a:rPr>
              <a:t>.</a:t>
            </a:r>
          </a:p>
          <a:p>
            <a:pPr marL="0" indent="0" fontAlgn="t">
              <a:spcBef>
                <a:spcPts val="0"/>
              </a:spcBef>
              <a:buNone/>
            </a:pPr>
            <a:endParaRPr lang="fr-FR" sz="2200" dirty="0">
              <a:latin typeface="Calibri" panose="020F0502020204030204" pitchFamily="34" charset="0"/>
              <a:cs typeface="Calibri" panose="020F0502020204030204" pitchFamily="34" charset="0"/>
            </a:endParaRPr>
          </a:p>
          <a:p>
            <a:endParaRPr lang="es-VE" sz="2200" dirty="0"/>
          </a:p>
        </p:txBody>
      </p:sp>
    </p:spTree>
    <p:extLst>
      <p:ext uri="{BB962C8B-B14F-4D97-AF65-F5344CB8AC3E}">
        <p14:creationId xmlns:p14="http://schemas.microsoft.com/office/powerpoint/2010/main" val="1405802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ítulo 1">
            <a:extLst>
              <a:ext uri="{FF2B5EF4-FFF2-40B4-BE49-F238E27FC236}">
                <a16:creationId xmlns:a16="http://schemas.microsoft.com/office/drawing/2014/main" id="{DA9DE6C7-21AC-A84D-B078-F620D9E1163F}"/>
              </a:ext>
            </a:extLst>
          </p:cNvPr>
          <p:cNvSpPr>
            <a:spLocks noGrp="1"/>
          </p:cNvSpPr>
          <p:nvPr>
            <p:ph type="title"/>
          </p:nvPr>
        </p:nvSpPr>
        <p:spPr>
          <a:xfrm>
            <a:off x="640080" y="1243013"/>
            <a:ext cx="3855720" cy="4371974"/>
          </a:xfrm>
        </p:spPr>
        <p:txBody>
          <a:bodyPr>
            <a:normAutofit/>
          </a:bodyPr>
          <a:lstStyle/>
          <a:p>
            <a:r>
              <a:rPr lang="es-VE" sz="3600">
                <a:solidFill>
                  <a:schemeClr val="tx2"/>
                </a:solidFill>
              </a:rPr>
              <a:t>Condición</a:t>
            </a:r>
            <a:br>
              <a:rPr lang="es-VE" sz="3600">
                <a:solidFill>
                  <a:schemeClr val="tx2"/>
                </a:solidFill>
              </a:rPr>
            </a:br>
            <a:endParaRPr lang="es-VE" sz="3600">
              <a:solidFill>
                <a:schemeClr val="tx2"/>
              </a:solidFill>
            </a:endParaRPr>
          </a:p>
        </p:txBody>
      </p:sp>
      <p:sp>
        <p:nvSpPr>
          <p:cNvPr id="3" name="Marcador de contenido 2">
            <a:extLst>
              <a:ext uri="{FF2B5EF4-FFF2-40B4-BE49-F238E27FC236}">
                <a16:creationId xmlns:a16="http://schemas.microsoft.com/office/drawing/2014/main" id="{7AD2493D-9429-4C48-B603-0F1F106410DF}"/>
              </a:ext>
            </a:extLst>
          </p:cNvPr>
          <p:cNvSpPr>
            <a:spLocks noGrp="1"/>
          </p:cNvSpPr>
          <p:nvPr>
            <p:ph idx="1"/>
          </p:nvPr>
        </p:nvSpPr>
        <p:spPr>
          <a:xfrm>
            <a:off x="6172200" y="804672"/>
            <a:ext cx="5221224" cy="5230368"/>
          </a:xfrm>
        </p:spPr>
        <p:txBody>
          <a:bodyPr anchor="ctr">
            <a:normAutofit/>
          </a:bodyPr>
          <a:lstStyle/>
          <a:p>
            <a:pPr marL="0" indent="0" fontAlgn="t">
              <a:spcBef>
                <a:spcPts val="0"/>
              </a:spcBef>
              <a:buNone/>
            </a:pPr>
            <a:endParaRPr lang="fr-FR" sz="1800" dirty="0">
              <a:solidFill>
                <a:schemeClr val="tx2"/>
              </a:solidFill>
              <a:latin typeface="Calibri" panose="020F0502020204030204" pitchFamily="34" charset="0"/>
            </a:endParaRPr>
          </a:p>
          <a:p>
            <a:pPr marL="0" indent="0" fontAlgn="t">
              <a:spcBef>
                <a:spcPts val="0"/>
              </a:spcBef>
              <a:buNone/>
            </a:pPr>
            <a:r>
              <a:rPr lang="es-VE" sz="1800" dirty="0">
                <a:solidFill>
                  <a:schemeClr val="tx2"/>
                </a:solidFill>
                <a:ea typeface="Calibri"/>
                <a:cs typeface="Calibri"/>
                <a:sym typeface="Calibri"/>
              </a:rPr>
              <a:t>Decreto No. 12-99-E y sus reformas. </a:t>
            </a:r>
          </a:p>
          <a:p>
            <a:pPr marL="0" indent="0" fontAlgn="t">
              <a:spcBef>
                <a:spcPts val="0"/>
              </a:spcBef>
              <a:buNone/>
            </a:pPr>
            <a:endParaRPr lang="es-VE" sz="1800" dirty="0">
              <a:solidFill>
                <a:schemeClr val="tx2"/>
              </a:solidFill>
              <a:latin typeface="Calibri" panose="020F0502020204030204" pitchFamily="34" charset="0"/>
              <a:cs typeface="Calibri"/>
              <a:sym typeface="Calibri"/>
            </a:endParaRPr>
          </a:p>
          <a:p>
            <a:pPr marL="0" indent="0" fontAlgn="t">
              <a:spcBef>
                <a:spcPts val="0"/>
              </a:spcBef>
              <a:buNone/>
            </a:pPr>
            <a:r>
              <a:rPr lang="fr-FR" sz="1800" dirty="0">
                <a:solidFill>
                  <a:schemeClr val="tx2"/>
                </a:solidFill>
                <a:latin typeface="Calibri" panose="020F0502020204030204" pitchFamily="34" charset="0"/>
              </a:rPr>
              <a:t>….</a:t>
            </a:r>
          </a:p>
          <a:p>
            <a:pPr marL="0" indent="0" fontAlgn="t">
              <a:spcBef>
                <a:spcPts val="0"/>
              </a:spcBef>
              <a:buNone/>
            </a:pPr>
            <a:r>
              <a:rPr lang="es-MX" sz="1800" dirty="0">
                <a:solidFill>
                  <a:schemeClr val="tx2"/>
                </a:solidFill>
                <a:latin typeface="Calibri" panose="020F0502020204030204" pitchFamily="34" charset="0"/>
              </a:rPr>
              <a:t>Ley de Implementación del Tratado de Libre Comercio.  Artículo 19 y siguientes.</a:t>
            </a:r>
          </a:p>
          <a:p>
            <a:pPr marL="0" indent="0" fontAlgn="t">
              <a:spcBef>
                <a:spcPts val="0"/>
              </a:spcBef>
              <a:buNone/>
            </a:pPr>
            <a:endParaRPr lang="fr-FR" sz="1800" dirty="0">
              <a:solidFill>
                <a:schemeClr val="tx2"/>
              </a:solidFill>
              <a:latin typeface="Calibri" panose="020F0502020204030204" pitchFamily="34" charset="0"/>
            </a:endParaRPr>
          </a:p>
          <a:p>
            <a:pPr marL="0" indent="0" fontAlgn="t">
              <a:spcBef>
                <a:spcPts val="0"/>
              </a:spcBef>
              <a:buNone/>
            </a:pPr>
            <a:r>
              <a:rPr lang="es-MX" sz="1800" dirty="0">
                <a:solidFill>
                  <a:schemeClr val="tx2"/>
                </a:solidFill>
                <a:latin typeface="Calibri" panose="020F0502020204030204" pitchFamily="34" charset="0"/>
              </a:rPr>
              <a:t>Exigirá que el titular de los datos de prueba o de la aprobación de comercialización en otro país, solicite la aprobación dentro de los cinco (5) años siguientes, luego de haber obtenido dicha aprobación de</a:t>
            </a:r>
          </a:p>
          <a:p>
            <a:pPr marL="0" indent="0" fontAlgn="t">
              <a:spcBef>
                <a:spcPts val="0"/>
              </a:spcBef>
              <a:buNone/>
            </a:pPr>
            <a:r>
              <a:rPr lang="es-MX" sz="1800" dirty="0">
                <a:solidFill>
                  <a:schemeClr val="tx2"/>
                </a:solidFill>
                <a:latin typeface="Calibri" panose="020F0502020204030204" pitchFamily="34" charset="0"/>
              </a:rPr>
              <a:t>comercialización en el otro país.</a:t>
            </a:r>
          </a:p>
          <a:p>
            <a:pPr marL="0" indent="0" fontAlgn="t">
              <a:spcBef>
                <a:spcPts val="0"/>
              </a:spcBef>
              <a:buNone/>
            </a:pPr>
            <a:endParaRPr lang="es-MX" sz="1800" dirty="0">
              <a:solidFill>
                <a:schemeClr val="tx2"/>
              </a:solidFill>
              <a:latin typeface="Calibri" panose="020F0502020204030204" pitchFamily="34" charset="0"/>
            </a:endParaRPr>
          </a:p>
          <a:p>
            <a:pPr marL="0" indent="0" fontAlgn="t">
              <a:spcBef>
                <a:spcPts val="0"/>
              </a:spcBef>
              <a:buNone/>
            </a:pPr>
            <a:r>
              <a:rPr lang="es-MX" sz="1800" dirty="0">
                <a:solidFill>
                  <a:schemeClr val="tx2"/>
                </a:solidFill>
                <a:latin typeface="Calibri" panose="020F0502020204030204" pitchFamily="34" charset="0"/>
              </a:rPr>
              <a:t>Articulo 22. deberá proporcionar una lista de todas las patentes que abarque el producto.</a:t>
            </a:r>
          </a:p>
          <a:p>
            <a:pPr fontAlgn="t">
              <a:spcBef>
                <a:spcPts val="0"/>
              </a:spcBef>
            </a:pPr>
            <a:endParaRPr lang="fr-FR" sz="1800" dirty="0">
              <a:solidFill>
                <a:schemeClr val="tx2"/>
              </a:solidFill>
              <a:latin typeface="Calibri" panose="020F0502020204030204" pitchFamily="34" charset="0"/>
            </a:endParaRPr>
          </a:p>
          <a:p>
            <a:pPr marL="0" indent="0" fontAlgn="t">
              <a:spcBef>
                <a:spcPts val="0"/>
              </a:spcBef>
              <a:buNone/>
            </a:pPr>
            <a:endParaRPr lang="fr-FR" sz="1800" dirty="0">
              <a:solidFill>
                <a:schemeClr val="tx2"/>
              </a:solidFill>
              <a:latin typeface="Calibri" panose="020F0502020204030204" pitchFamily="34" charset="0"/>
            </a:endParaRPr>
          </a:p>
          <a:p>
            <a:pPr fontAlgn="t">
              <a:spcBef>
                <a:spcPts val="0"/>
              </a:spcBef>
            </a:pPr>
            <a:endParaRPr lang="fr-FR" sz="1800" dirty="0">
              <a:solidFill>
                <a:schemeClr val="tx2"/>
              </a:solidFill>
            </a:endParaRPr>
          </a:p>
          <a:p>
            <a:endParaRPr lang="es-VE" sz="1800" dirty="0">
              <a:solidFill>
                <a:schemeClr val="tx2"/>
              </a:solidFill>
            </a:endParaRPr>
          </a:p>
        </p:txBody>
      </p:sp>
    </p:spTree>
    <p:extLst>
      <p:ext uri="{BB962C8B-B14F-4D97-AF65-F5344CB8AC3E}">
        <p14:creationId xmlns:p14="http://schemas.microsoft.com/office/powerpoint/2010/main" val="958290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F4F4275-CEEB-6147-9CF6-4988363B0579}"/>
              </a:ext>
            </a:extLst>
          </p:cNvPr>
          <p:cNvSpPr>
            <a:spLocks noGrp="1"/>
          </p:cNvSpPr>
          <p:nvPr>
            <p:ph type="title"/>
          </p:nvPr>
        </p:nvSpPr>
        <p:spPr>
          <a:xfrm>
            <a:off x="640079" y="2053641"/>
            <a:ext cx="3669161" cy="2760098"/>
          </a:xfrm>
        </p:spPr>
        <p:txBody>
          <a:bodyPr>
            <a:normAutofit/>
          </a:bodyPr>
          <a:lstStyle/>
          <a:p>
            <a:r>
              <a:rPr lang="fr-FR">
                <a:solidFill>
                  <a:srgbClr val="FFFFFF"/>
                </a:solidFill>
                <a:latin typeface="Calibri" panose="020F0502020204030204" pitchFamily="34" charset="0"/>
              </a:rPr>
              <a:t>Excepción</a:t>
            </a:r>
            <a:br>
              <a:rPr lang="fr-FR">
                <a:solidFill>
                  <a:srgbClr val="FFFFFF"/>
                </a:solidFill>
                <a:latin typeface="Calibri" panose="020F0502020204030204" pitchFamily="34" charset="0"/>
              </a:rPr>
            </a:br>
            <a:endParaRPr lang="es-VE">
              <a:solidFill>
                <a:srgbClr val="FFFFFF"/>
              </a:solidFill>
            </a:endParaRPr>
          </a:p>
        </p:txBody>
      </p:sp>
      <p:sp>
        <p:nvSpPr>
          <p:cNvPr id="3" name="Marcador de contenido 2">
            <a:extLst>
              <a:ext uri="{FF2B5EF4-FFF2-40B4-BE49-F238E27FC236}">
                <a16:creationId xmlns:a16="http://schemas.microsoft.com/office/drawing/2014/main" id="{DAD87FAB-5257-0140-BF38-2CD024177323}"/>
              </a:ext>
            </a:extLst>
          </p:cNvPr>
          <p:cNvSpPr>
            <a:spLocks noGrp="1"/>
          </p:cNvSpPr>
          <p:nvPr>
            <p:ph idx="1"/>
          </p:nvPr>
        </p:nvSpPr>
        <p:spPr>
          <a:xfrm>
            <a:off x="6090574" y="801866"/>
            <a:ext cx="5306084" cy="5230634"/>
          </a:xfrm>
        </p:spPr>
        <p:txBody>
          <a:bodyPr anchor="ctr">
            <a:normAutofit/>
          </a:bodyPr>
          <a:lstStyle/>
          <a:p>
            <a:pPr marL="0" indent="0" fontAlgn="t">
              <a:spcBef>
                <a:spcPts val="0"/>
              </a:spcBef>
              <a:buNone/>
            </a:pPr>
            <a:r>
              <a:rPr lang="es-VE" sz="2400" dirty="0">
                <a:solidFill>
                  <a:srgbClr val="000000"/>
                </a:solidFill>
                <a:ea typeface="Calibri"/>
                <a:cs typeface="Calibri"/>
                <a:sym typeface="Calibri"/>
              </a:rPr>
              <a:t>Decreto No. 12-99-E y sus reformas. </a:t>
            </a:r>
          </a:p>
          <a:p>
            <a:pPr marL="0" indent="0" fontAlgn="t">
              <a:spcBef>
                <a:spcPts val="0"/>
              </a:spcBef>
              <a:buNone/>
            </a:pPr>
            <a:endParaRPr lang="es-VE" sz="2400" dirty="0">
              <a:solidFill>
                <a:srgbClr val="000000"/>
              </a:solidFill>
              <a:latin typeface="Calibri" panose="020F0502020204030204" pitchFamily="34" charset="0"/>
              <a:cs typeface="Calibri"/>
              <a:sym typeface="Calibri"/>
            </a:endParaRPr>
          </a:p>
          <a:p>
            <a:pPr marL="0" indent="0" fontAlgn="t">
              <a:spcBef>
                <a:spcPts val="0"/>
              </a:spcBef>
              <a:buNone/>
            </a:pPr>
            <a:r>
              <a:rPr lang="fr-FR" sz="2400" dirty="0">
                <a:solidFill>
                  <a:srgbClr val="000000"/>
                </a:solidFill>
                <a:latin typeface="Calibri" panose="020F0502020204030204" pitchFamily="34" charset="0"/>
              </a:rPr>
              <a:t>ARTÍCULO 23. Cuando </a:t>
            </a:r>
            <a:r>
              <a:rPr lang="fr-FR" sz="2400" dirty="0" err="1">
                <a:solidFill>
                  <a:srgbClr val="000000"/>
                </a:solidFill>
                <a:latin typeface="Calibri" panose="020F0502020204030204" pitchFamily="34" charset="0"/>
              </a:rPr>
              <a:t>sea</a:t>
            </a:r>
            <a:r>
              <a:rPr lang="fr-FR" sz="2400" dirty="0">
                <a:solidFill>
                  <a:srgbClr val="000000"/>
                </a:solidFill>
                <a:latin typeface="Calibri" panose="020F0502020204030204" pitchFamily="34" charset="0"/>
              </a:rPr>
              <a:t> </a:t>
            </a:r>
            <a:r>
              <a:rPr lang="fr-FR" sz="2400" dirty="0" err="1">
                <a:solidFill>
                  <a:srgbClr val="000000"/>
                </a:solidFill>
                <a:latin typeface="Calibri" panose="020F0502020204030204" pitchFamily="34" charset="0"/>
              </a:rPr>
              <a:t>necesario</a:t>
            </a:r>
            <a:r>
              <a:rPr lang="fr-FR" sz="2400" dirty="0">
                <a:solidFill>
                  <a:srgbClr val="000000"/>
                </a:solidFill>
                <a:latin typeface="Calibri" panose="020F0502020204030204" pitchFamily="34" charset="0"/>
              </a:rPr>
              <a:t> para </a:t>
            </a:r>
            <a:r>
              <a:rPr lang="fr-FR" sz="2400" dirty="0" err="1">
                <a:solidFill>
                  <a:srgbClr val="000000"/>
                </a:solidFill>
                <a:latin typeface="Calibri" panose="020F0502020204030204" pitchFamily="34" charset="0"/>
              </a:rPr>
              <a:t>proteger</a:t>
            </a:r>
            <a:r>
              <a:rPr lang="fr-FR" sz="2400" dirty="0">
                <a:solidFill>
                  <a:srgbClr val="000000"/>
                </a:solidFill>
                <a:latin typeface="Calibri" panose="020F0502020204030204" pitchFamily="34" charset="0"/>
              </a:rPr>
              <a:t> el </a:t>
            </a:r>
            <a:r>
              <a:rPr lang="fr-FR" sz="2400" dirty="0" err="1">
                <a:solidFill>
                  <a:srgbClr val="000000"/>
                </a:solidFill>
                <a:latin typeface="Calibri" panose="020F0502020204030204" pitchFamily="34" charset="0"/>
              </a:rPr>
              <a:t>público</a:t>
            </a:r>
            <a:r>
              <a:rPr lang="fr-FR" sz="2400" dirty="0">
                <a:solidFill>
                  <a:srgbClr val="000000"/>
                </a:solidFill>
                <a:latin typeface="Calibri" panose="020F0502020204030204" pitchFamily="34" charset="0"/>
              </a:rPr>
              <a:t>.</a:t>
            </a:r>
            <a:endParaRPr lang="fr-FR" sz="2400" dirty="0"/>
          </a:p>
          <a:p>
            <a:endParaRPr lang="es-VE" sz="2400" dirty="0">
              <a:solidFill>
                <a:srgbClr val="000000"/>
              </a:solidFill>
            </a:endParaRPr>
          </a:p>
        </p:txBody>
      </p:sp>
    </p:spTree>
    <p:extLst>
      <p:ext uri="{BB962C8B-B14F-4D97-AF65-F5344CB8AC3E}">
        <p14:creationId xmlns:p14="http://schemas.microsoft.com/office/powerpoint/2010/main" val="2717544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490DEBF-D283-3C4C-B595-FFC601DBF382}"/>
              </a:ext>
            </a:extLst>
          </p:cNvPr>
          <p:cNvSpPr>
            <a:spLocks noGrp="1"/>
          </p:cNvSpPr>
          <p:nvPr>
            <p:ph type="ctrTitle"/>
          </p:nvPr>
        </p:nvSpPr>
        <p:spPr>
          <a:xfrm>
            <a:off x="6585882" y="4267832"/>
            <a:ext cx="5148918" cy="1401448"/>
          </a:xfrm>
        </p:spPr>
        <p:txBody>
          <a:bodyPr anchor="t">
            <a:normAutofit fontScale="90000"/>
          </a:bodyPr>
          <a:lstStyle/>
          <a:p>
            <a:pPr algn="l"/>
            <a:r>
              <a:rPr lang="en-US" sz="2700" dirty="0">
                <a:solidFill>
                  <a:srgbClr val="000000"/>
                </a:solidFill>
              </a:rPr>
              <a:t>Derechos de </a:t>
            </a:r>
            <a:r>
              <a:rPr lang="en-US" sz="2700" dirty="0" err="1">
                <a:solidFill>
                  <a:srgbClr val="000000"/>
                </a:solidFill>
              </a:rPr>
              <a:t>Propiedad</a:t>
            </a:r>
            <a:r>
              <a:rPr lang="en-US" sz="2700" dirty="0">
                <a:solidFill>
                  <a:srgbClr val="000000"/>
                </a:solidFill>
              </a:rPr>
              <a:t> </a:t>
            </a:r>
            <a:r>
              <a:rPr lang="en-US" sz="2700" dirty="0" err="1">
                <a:solidFill>
                  <a:srgbClr val="000000"/>
                </a:solidFill>
              </a:rPr>
              <a:t>Intelectual</a:t>
            </a:r>
            <a:r>
              <a:rPr lang="en-US" sz="2700" dirty="0">
                <a:solidFill>
                  <a:srgbClr val="000000"/>
                </a:solidFill>
              </a:rPr>
              <a:t>  </a:t>
            </a:r>
            <a:r>
              <a:rPr lang="en-US" sz="2700" dirty="0" err="1">
                <a:solidFill>
                  <a:srgbClr val="000000"/>
                </a:solidFill>
              </a:rPr>
              <a:t>frente</a:t>
            </a:r>
            <a:r>
              <a:rPr lang="en-US" sz="2700" dirty="0">
                <a:solidFill>
                  <a:srgbClr val="000000"/>
                </a:solidFill>
              </a:rPr>
              <a:t> al derecho a la </a:t>
            </a:r>
            <a:r>
              <a:rPr lang="en-US" sz="2700" dirty="0" err="1">
                <a:solidFill>
                  <a:srgbClr val="000000"/>
                </a:solidFill>
              </a:rPr>
              <a:t>salud</a:t>
            </a:r>
            <a:r>
              <a:rPr lang="en-US" sz="2700" dirty="0">
                <a:solidFill>
                  <a:srgbClr val="000000"/>
                </a:solidFill>
              </a:rPr>
              <a:t> y el </a:t>
            </a:r>
            <a:r>
              <a:rPr lang="en-US" sz="2700" dirty="0" err="1">
                <a:solidFill>
                  <a:srgbClr val="000000"/>
                </a:solidFill>
              </a:rPr>
              <a:t>acceso</a:t>
            </a:r>
            <a:r>
              <a:rPr lang="en-US" sz="2700" dirty="0">
                <a:solidFill>
                  <a:srgbClr val="000000"/>
                </a:solidFill>
              </a:rPr>
              <a:t> a </a:t>
            </a:r>
            <a:r>
              <a:rPr lang="en-US" sz="2700" dirty="0" err="1">
                <a:solidFill>
                  <a:srgbClr val="000000"/>
                </a:solidFill>
              </a:rPr>
              <a:t>Medicamentos</a:t>
            </a:r>
            <a:r>
              <a:rPr lang="en-US" sz="2700" dirty="0">
                <a:solidFill>
                  <a:srgbClr val="000000"/>
                </a:solidFill>
              </a:rPr>
              <a:t>, </a:t>
            </a:r>
            <a:br>
              <a:rPr lang="en-US" sz="2200" dirty="0">
                <a:solidFill>
                  <a:srgbClr val="000000"/>
                </a:solidFill>
              </a:rPr>
            </a:br>
            <a:br>
              <a:rPr lang="en-US" sz="1800" dirty="0">
                <a:solidFill>
                  <a:srgbClr val="000000"/>
                </a:solidFill>
              </a:rPr>
            </a:br>
            <a:endParaRPr lang="es-VE" sz="1800" dirty="0">
              <a:solidFill>
                <a:srgbClr val="000000"/>
              </a:solidFill>
            </a:endParaRPr>
          </a:p>
        </p:txBody>
      </p:sp>
      <p:sp>
        <p:nvSpPr>
          <p:cNvPr id="3" name="Subtítulo 2">
            <a:extLst>
              <a:ext uri="{FF2B5EF4-FFF2-40B4-BE49-F238E27FC236}">
                <a16:creationId xmlns:a16="http://schemas.microsoft.com/office/drawing/2014/main" id="{7C6FA5BE-096F-F64A-92AD-99934AC7B4A6}"/>
              </a:ext>
            </a:extLst>
          </p:cNvPr>
          <p:cNvSpPr>
            <a:spLocks noGrp="1"/>
          </p:cNvSpPr>
          <p:nvPr>
            <p:ph type="subTitle" idx="1"/>
          </p:nvPr>
        </p:nvSpPr>
        <p:spPr>
          <a:xfrm>
            <a:off x="6586186" y="3428999"/>
            <a:ext cx="4805691" cy="838831"/>
          </a:xfrm>
        </p:spPr>
        <p:txBody>
          <a:bodyPr anchor="b">
            <a:normAutofit/>
          </a:bodyPr>
          <a:lstStyle/>
          <a:p>
            <a:pPr algn="l"/>
            <a:r>
              <a:rPr lang="en-US" sz="3200" dirty="0" err="1">
                <a:solidFill>
                  <a:srgbClr val="000000"/>
                </a:solidFill>
              </a:rPr>
              <a:t>Consideraciones</a:t>
            </a:r>
            <a:r>
              <a:rPr lang="en-US" sz="3200" dirty="0">
                <a:solidFill>
                  <a:srgbClr val="000000"/>
                </a:solidFill>
              </a:rPr>
              <a:t> </a:t>
            </a:r>
            <a:r>
              <a:rPr lang="en-US" sz="3200" dirty="0" err="1">
                <a:solidFill>
                  <a:srgbClr val="000000"/>
                </a:solidFill>
              </a:rPr>
              <a:t>generales</a:t>
            </a:r>
            <a:endParaRPr lang="es-VE" sz="3200" dirty="0">
              <a:solidFill>
                <a:srgbClr val="000000"/>
              </a:solidFill>
            </a:endParaRPr>
          </a:p>
        </p:txBody>
      </p:sp>
      <p:sp>
        <p:nvSpPr>
          <p:cNvPr id="3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Picture 24">
            <a:extLst>
              <a:ext uri="{FF2B5EF4-FFF2-40B4-BE49-F238E27FC236}">
                <a16:creationId xmlns:a16="http://schemas.microsoft.com/office/drawing/2014/main" id="{DA0827B0-29C0-4B2B-901A-7A6D23A0371B}"/>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835332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16">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a 3"/>
          <p:cNvGraphicFramePr/>
          <p:nvPr/>
        </p:nvGraphicFramePr>
        <p:xfrm>
          <a:off x="1806234" y="115168"/>
          <a:ext cx="8466253" cy="6322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1849652" y="6437226"/>
            <a:ext cx="834684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es-ES" b="1" i="1"/>
              <a:t>DPI frente al Derecho a la salud y acceso a medicamentos</a:t>
            </a:r>
          </a:p>
        </p:txBody>
      </p:sp>
    </p:spTree>
    <p:extLst>
      <p:ext uri="{BB962C8B-B14F-4D97-AF65-F5344CB8AC3E}">
        <p14:creationId xmlns:p14="http://schemas.microsoft.com/office/powerpoint/2010/main" val="714104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FE8C3B-5214-4745-8921-D30B2D3D2332}"/>
              </a:ext>
            </a:extLst>
          </p:cNvPr>
          <p:cNvSpPr>
            <a:spLocks noGrp="1"/>
          </p:cNvSpPr>
          <p:nvPr>
            <p:ph type="title"/>
          </p:nvPr>
        </p:nvSpPr>
        <p:spPr>
          <a:xfrm>
            <a:off x="1282963" y="1238080"/>
            <a:ext cx="9849751" cy="1349671"/>
          </a:xfrm>
        </p:spPr>
        <p:txBody>
          <a:bodyPr anchor="b">
            <a:normAutofit fontScale="90000"/>
          </a:bodyPr>
          <a:lstStyle/>
          <a:p>
            <a:pPr lvl="0"/>
            <a:r>
              <a:rPr lang="en-US" sz="5400" dirty="0"/>
              <a:t>DPI </a:t>
            </a:r>
            <a:r>
              <a:rPr lang="en-US" sz="5400" dirty="0" err="1"/>
              <a:t>frente</a:t>
            </a:r>
            <a:r>
              <a:rPr lang="en-US" sz="5400" dirty="0"/>
              <a:t> al derecho a la </a:t>
            </a:r>
            <a:r>
              <a:rPr lang="en-US" sz="5400" dirty="0" err="1"/>
              <a:t>salud</a:t>
            </a:r>
            <a:r>
              <a:rPr lang="en-US" sz="5400" dirty="0"/>
              <a:t> y el </a:t>
            </a:r>
            <a:r>
              <a:rPr lang="en-US" sz="5400" dirty="0" err="1"/>
              <a:t>acceso</a:t>
            </a:r>
            <a:r>
              <a:rPr lang="en-US" sz="5400" dirty="0"/>
              <a:t> a </a:t>
            </a:r>
            <a:r>
              <a:rPr lang="en-US" sz="5400" dirty="0" err="1"/>
              <a:t>Medicamentos</a:t>
            </a:r>
            <a:endParaRPr lang="en-US" sz="5400" dirty="0"/>
          </a:p>
        </p:txBody>
      </p:sp>
      <p:sp>
        <p:nvSpPr>
          <p:cNvPr id="3" name="Marcador de contenido 2">
            <a:extLst>
              <a:ext uri="{FF2B5EF4-FFF2-40B4-BE49-F238E27FC236}">
                <a16:creationId xmlns:a16="http://schemas.microsoft.com/office/drawing/2014/main" id="{297852E6-6D60-4C4F-92F9-3CB20CAA3E8D}"/>
              </a:ext>
            </a:extLst>
          </p:cNvPr>
          <p:cNvSpPr>
            <a:spLocks noGrp="1"/>
          </p:cNvSpPr>
          <p:nvPr>
            <p:ph idx="1"/>
          </p:nvPr>
        </p:nvSpPr>
        <p:spPr>
          <a:xfrm>
            <a:off x="1289304" y="2902913"/>
            <a:ext cx="9849751" cy="3032168"/>
          </a:xfrm>
        </p:spPr>
        <p:txBody>
          <a:bodyPr anchor="ctr">
            <a:normAutofit/>
          </a:bodyPr>
          <a:lstStyle/>
          <a:p>
            <a:pPr>
              <a:buFontTx/>
              <a:buChar char="-"/>
            </a:pPr>
            <a:r>
              <a:rPr lang="es-MX" sz="2400" dirty="0"/>
              <a:t>En Centroamérica sobresalen los casos de  </a:t>
            </a:r>
            <a:r>
              <a:rPr lang="es-VE" sz="2400" dirty="0"/>
              <a:t>El Salvador, Honduras y Nicaragua, donde las importaciones son aproximadamente 20 veces más que las exportaciones, lo que nos indica el altísimo nivel de dependencia de la producción externa de medicamentos. </a:t>
            </a:r>
          </a:p>
          <a:p>
            <a:pPr>
              <a:buFontTx/>
              <a:buChar char="-"/>
            </a:pPr>
            <a:r>
              <a:rPr lang="es-VE" sz="2400" dirty="0"/>
              <a:t>La región centroamericana seguirá siendo una importadora de medicamentos por lo que las reglas que rigen este comercio son de gran importancia.</a:t>
            </a:r>
          </a:p>
          <a:p>
            <a:pPr marL="0" indent="0">
              <a:buNone/>
            </a:pPr>
            <a:endParaRPr lang="es-MX" sz="2000" dirty="0">
              <a:highlight>
                <a:srgbClr val="FFFF00"/>
              </a:highlight>
            </a:endParaRPr>
          </a:p>
          <a:p>
            <a:pPr>
              <a:buFontTx/>
              <a:buChar char="-"/>
            </a:pPr>
            <a:endParaRPr lang="es-MX" sz="2000" dirty="0">
              <a:highlight>
                <a:srgbClr val="FFFF00"/>
              </a:highlight>
            </a:endParaRPr>
          </a:p>
        </p:txBody>
      </p:sp>
    </p:spTree>
    <p:extLst>
      <p:ext uri="{BB962C8B-B14F-4D97-AF65-F5344CB8AC3E}">
        <p14:creationId xmlns:p14="http://schemas.microsoft.com/office/powerpoint/2010/main" val="32947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a 1">
            <a:extLst>
              <a:ext uri="{FF2B5EF4-FFF2-40B4-BE49-F238E27FC236}">
                <a16:creationId xmlns:a16="http://schemas.microsoft.com/office/drawing/2014/main" id="{91F6359C-6B30-B246-8E33-44DA47E37611}"/>
              </a:ext>
            </a:extLst>
          </p:cNvPr>
          <p:cNvGraphicFramePr>
            <a:graphicFrameLocks noGrp="1"/>
          </p:cNvGraphicFramePr>
          <p:nvPr>
            <p:extLst>
              <p:ext uri="{D42A27DB-BD31-4B8C-83A1-F6EECF244321}">
                <p14:modId xmlns:p14="http://schemas.microsoft.com/office/powerpoint/2010/main" val="2024799466"/>
              </p:ext>
            </p:extLst>
          </p:nvPr>
        </p:nvGraphicFramePr>
        <p:xfrm>
          <a:off x="1177180" y="643467"/>
          <a:ext cx="9837640" cy="5571068"/>
        </p:xfrm>
        <a:graphic>
          <a:graphicData uri="http://schemas.openxmlformats.org/drawingml/2006/table">
            <a:tbl>
              <a:tblPr firstRow="1" bandRow="1">
                <a:noFill/>
                <a:tableStyleId>{5C22544A-7EE6-4342-B048-85BDC9FD1C3A}</a:tableStyleId>
              </a:tblPr>
              <a:tblGrid>
                <a:gridCol w="1946966">
                  <a:extLst>
                    <a:ext uri="{9D8B030D-6E8A-4147-A177-3AD203B41FA5}">
                      <a16:colId xmlns:a16="http://schemas.microsoft.com/office/drawing/2014/main" val="2864157730"/>
                    </a:ext>
                  </a:extLst>
                </a:gridCol>
                <a:gridCol w="7890674">
                  <a:extLst>
                    <a:ext uri="{9D8B030D-6E8A-4147-A177-3AD203B41FA5}">
                      <a16:colId xmlns:a16="http://schemas.microsoft.com/office/drawing/2014/main" val="1144153498"/>
                    </a:ext>
                  </a:extLst>
                </a:gridCol>
              </a:tblGrid>
              <a:tr h="721433">
                <a:tc>
                  <a:txBody>
                    <a:bodyPr/>
                    <a:lstStyle/>
                    <a:p>
                      <a:r>
                        <a:rPr lang="es-VE" sz="2600" b="1">
                          <a:solidFill>
                            <a:schemeClr val="tx1">
                              <a:lumMod val="75000"/>
                              <a:lumOff val="25000"/>
                            </a:schemeClr>
                          </a:solidFill>
                        </a:rPr>
                        <a:t>Año</a:t>
                      </a:r>
                    </a:p>
                  </a:txBody>
                  <a:tcPr marL="267197" marR="200398" marT="133599" marB="133599">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es-VE" sz="2600" b="1">
                          <a:solidFill>
                            <a:schemeClr val="tx1">
                              <a:lumMod val="75000"/>
                              <a:lumOff val="25000"/>
                            </a:schemeClr>
                          </a:solidFill>
                        </a:rPr>
                        <a:t>EVENTO</a:t>
                      </a:r>
                    </a:p>
                  </a:txBody>
                  <a:tcPr marL="267197" marR="200398" marT="133599" marB="133599">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2620155474"/>
                  </a:ext>
                </a:extLst>
              </a:tr>
              <a:tr h="610101">
                <a:tc>
                  <a:txBody>
                    <a:bodyPr/>
                    <a:lstStyle/>
                    <a:p>
                      <a:r>
                        <a:rPr lang="es-VE" sz="1900">
                          <a:solidFill>
                            <a:schemeClr val="tx1">
                              <a:lumMod val="75000"/>
                              <a:lumOff val="25000"/>
                            </a:schemeClr>
                          </a:solidFill>
                        </a:rPr>
                        <a:t>1762</a:t>
                      </a:r>
                    </a:p>
                  </a:txBody>
                  <a:tcPr marL="267197" marR="200398" marT="133599" marB="1335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s-VE" sz="1900">
                          <a:solidFill>
                            <a:schemeClr val="tx1">
                              <a:lumMod val="75000"/>
                              <a:lumOff val="25000"/>
                            </a:schemeClr>
                          </a:solidFill>
                        </a:rPr>
                        <a:t>Luis XV establece disposiciones de patentes en Francia</a:t>
                      </a:r>
                    </a:p>
                  </a:txBody>
                  <a:tcPr marL="267197" marR="200398" marT="133599" marB="1335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688553453"/>
                  </a:ext>
                </a:extLst>
              </a:tr>
              <a:tr h="610101">
                <a:tc>
                  <a:txBody>
                    <a:bodyPr/>
                    <a:lstStyle/>
                    <a:p>
                      <a:r>
                        <a:rPr lang="es-VE" sz="1900">
                          <a:solidFill>
                            <a:schemeClr val="tx1">
                              <a:lumMod val="75000"/>
                              <a:lumOff val="25000"/>
                            </a:schemeClr>
                          </a:solidFill>
                        </a:rPr>
                        <a:t>1780</a:t>
                      </a:r>
                    </a:p>
                  </a:txBody>
                  <a:tcPr marL="267197" marR="200398" marT="133599" marB="1335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s-VE" sz="1900" dirty="0">
                          <a:solidFill>
                            <a:schemeClr val="tx1">
                              <a:lumMod val="75000"/>
                              <a:lumOff val="25000"/>
                            </a:schemeClr>
                          </a:solidFill>
                        </a:rPr>
                        <a:t>10 colonias inglesas han establecido leyes de copyright</a:t>
                      </a:r>
                    </a:p>
                  </a:txBody>
                  <a:tcPr marL="267197" marR="200398" marT="133599" marB="1335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747803648"/>
                  </a:ext>
                </a:extLst>
              </a:tr>
              <a:tr h="610101">
                <a:tc>
                  <a:txBody>
                    <a:bodyPr/>
                    <a:lstStyle/>
                    <a:p>
                      <a:r>
                        <a:rPr lang="es-VE" sz="1900">
                          <a:solidFill>
                            <a:schemeClr val="tx1">
                              <a:lumMod val="75000"/>
                              <a:lumOff val="25000"/>
                            </a:schemeClr>
                          </a:solidFill>
                        </a:rPr>
                        <a:t>1790</a:t>
                      </a:r>
                    </a:p>
                  </a:txBody>
                  <a:tcPr marL="267197" marR="200398" marT="133599" marB="1335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s-VE" sz="1900">
                          <a:solidFill>
                            <a:schemeClr val="tx1">
                              <a:lumMod val="75000"/>
                              <a:lumOff val="25000"/>
                            </a:schemeClr>
                          </a:solidFill>
                        </a:rPr>
                        <a:t>Copyright Act diferencia derechos de autor y patentes</a:t>
                      </a:r>
                    </a:p>
                  </a:txBody>
                  <a:tcPr marL="267197" marR="200398" marT="133599" marB="1335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453105360"/>
                  </a:ext>
                </a:extLst>
              </a:tr>
              <a:tr h="610101">
                <a:tc>
                  <a:txBody>
                    <a:bodyPr/>
                    <a:lstStyle/>
                    <a:p>
                      <a:r>
                        <a:rPr lang="es-VE" sz="1900">
                          <a:solidFill>
                            <a:schemeClr val="tx1">
                              <a:lumMod val="75000"/>
                              <a:lumOff val="25000"/>
                            </a:schemeClr>
                          </a:solidFill>
                        </a:rPr>
                        <a:t>1791</a:t>
                      </a:r>
                    </a:p>
                  </a:txBody>
                  <a:tcPr marL="267197" marR="200398" marT="133599" marB="1335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s-VE" sz="1900">
                          <a:solidFill>
                            <a:schemeClr val="tx1">
                              <a:lumMod val="75000"/>
                              <a:lumOff val="25000"/>
                            </a:schemeClr>
                          </a:solidFill>
                        </a:rPr>
                        <a:t>Ley de Patentes en Francia</a:t>
                      </a:r>
                    </a:p>
                  </a:txBody>
                  <a:tcPr marL="267197" marR="200398" marT="133599" marB="1335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024741522"/>
                  </a:ext>
                </a:extLst>
              </a:tr>
              <a:tr h="610101">
                <a:tc>
                  <a:txBody>
                    <a:bodyPr/>
                    <a:lstStyle/>
                    <a:p>
                      <a:r>
                        <a:rPr lang="es-VE" sz="1900">
                          <a:solidFill>
                            <a:schemeClr val="tx1">
                              <a:lumMod val="75000"/>
                              <a:lumOff val="25000"/>
                            </a:schemeClr>
                          </a:solidFill>
                        </a:rPr>
                        <a:t>1820</a:t>
                      </a:r>
                    </a:p>
                  </a:txBody>
                  <a:tcPr marL="267197" marR="200398" marT="133599" marB="1335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s-VE" sz="1900" dirty="0">
                          <a:solidFill>
                            <a:schemeClr val="tx1">
                              <a:lumMod val="75000"/>
                              <a:lumOff val="25000"/>
                            </a:schemeClr>
                          </a:solidFill>
                        </a:rPr>
                        <a:t>Decreto para proteger patentes en las Cortes Españolas</a:t>
                      </a:r>
                    </a:p>
                  </a:txBody>
                  <a:tcPr marL="267197" marR="200398" marT="133599" marB="1335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854918890"/>
                  </a:ext>
                </a:extLst>
              </a:tr>
              <a:tr h="1189029">
                <a:tc>
                  <a:txBody>
                    <a:bodyPr/>
                    <a:lstStyle/>
                    <a:p>
                      <a:r>
                        <a:rPr lang="es-VE" sz="1900">
                          <a:solidFill>
                            <a:schemeClr val="tx1">
                              <a:lumMod val="75000"/>
                              <a:lumOff val="25000"/>
                            </a:schemeClr>
                          </a:solidFill>
                        </a:rPr>
                        <a:t>1832</a:t>
                      </a:r>
                    </a:p>
                  </a:txBody>
                  <a:tcPr marL="267197" marR="200398" marT="133599" marB="1335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900">
                          <a:solidFill>
                            <a:schemeClr val="tx1">
                              <a:lumMod val="75000"/>
                              <a:lumOff val="25000"/>
                            </a:schemeClr>
                          </a:solidFill>
                        </a:rPr>
                        <a:t>Ley para la protección del Derecho de propiedad de los inventores en Mexico </a:t>
                      </a:r>
                    </a:p>
                    <a:p>
                      <a:endParaRPr lang="es-VE" sz="1900">
                        <a:solidFill>
                          <a:schemeClr val="tx1">
                            <a:lumMod val="75000"/>
                            <a:lumOff val="25000"/>
                          </a:schemeClr>
                        </a:solidFill>
                      </a:endParaRPr>
                    </a:p>
                  </a:txBody>
                  <a:tcPr marL="267197" marR="200398" marT="133599" marB="1335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613373803"/>
                  </a:ext>
                </a:extLst>
              </a:tr>
              <a:tr h="610101">
                <a:tc>
                  <a:txBody>
                    <a:bodyPr/>
                    <a:lstStyle/>
                    <a:p>
                      <a:r>
                        <a:rPr lang="es-VE" sz="1900">
                          <a:solidFill>
                            <a:schemeClr val="tx1">
                              <a:lumMod val="75000"/>
                              <a:lumOff val="25000"/>
                            </a:schemeClr>
                          </a:solidFill>
                        </a:rPr>
                        <a:t>1852</a:t>
                      </a:r>
                    </a:p>
                  </a:txBody>
                  <a:tcPr marL="267197" marR="200398" marT="133599" marB="133599">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r>
                        <a:rPr lang="es-VE" sz="1900" dirty="0">
                          <a:solidFill>
                            <a:schemeClr val="tx1">
                              <a:lumMod val="75000"/>
                              <a:lumOff val="25000"/>
                            </a:schemeClr>
                          </a:solidFill>
                        </a:rPr>
                        <a:t>Reglamento sobe las patentes en Mexico</a:t>
                      </a:r>
                    </a:p>
                  </a:txBody>
                  <a:tcPr marL="267197" marR="200398" marT="133599" marB="133599">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750009133"/>
                  </a:ext>
                </a:extLst>
              </a:tr>
            </a:tbl>
          </a:graphicData>
        </a:graphic>
      </p:graphicFrame>
    </p:spTree>
    <p:extLst>
      <p:ext uri="{BB962C8B-B14F-4D97-AF65-F5344CB8AC3E}">
        <p14:creationId xmlns:p14="http://schemas.microsoft.com/office/powerpoint/2010/main" val="15175049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34D9C-4BA7-9C49-9696-57A4DF845847}"/>
              </a:ext>
            </a:extLst>
          </p:cNvPr>
          <p:cNvSpPr>
            <a:spLocks noGrp="1"/>
          </p:cNvSpPr>
          <p:nvPr>
            <p:ph type="title"/>
          </p:nvPr>
        </p:nvSpPr>
        <p:spPr>
          <a:xfrm>
            <a:off x="4965430" y="629268"/>
            <a:ext cx="6586491" cy="1286160"/>
          </a:xfrm>
        </p:spPr>
        <p:txBody>
          <a:bodyPr anchor="b">
            <a:normAutofit/>
          </a:bodyPr>
          <a:lstStyle/>
          <a:p>
            <a:endParaRPr lang="es-VE" sz="4100" dirty="0"/>
          </a:p>
        </p:txBody>
      </p:sp>
      <p:sp>
        <p:nvSpPr>
          <p:cNvPr id="3" name="Marcador de contenido 2">
            <a:extLst>
              <a:ext uri="{FF2B5EF4-FFF2-40B4-BE49-F238E27FC236}">
                <a16:creationId xmlns:a16="http://schemas.microsoft.com/office/drawing/2014/main" id="{07956500-16DF-5D49-9E81-8D65CCD4063D}"/>
              </a:ext>
            </a:extLst>
          </p:cNvPr>
          <p:cNvSpPr>
            <a:spLocks noGrp="1"/>
          </p:cNvSpPr>
          <p:nvPr>
            <p:ph idx="1"/>
          </p:nvPr>
        </p:nvSpPr>
        <p:spPr>
          <a:xfrm>
            <a:off x="4965431" y="2438400"/>
            <a:ext cx="6586489" cy="3785419"/>
          </a:xfrm>
        </p:spPr>
        <p:txBody>
          <a:bodyPr>
            <a:normAutofit lnSpcReduction="10000"/>
          </a:bodyPr>
          <a:lstStyle/>
          <a:p>
            <a:r>
              <a:rPr lang="es-VE" dirty="0"/>
              <a:t>Las normas de propiedad intelectual, especialmente las que se refieren al otorgamiento de licencias y de importaciones de medicamentos, son parte esencial de la institucionalidad relacionada con la salud. </a:t>
            </a:r>
          </a:p>
          <a:p>
            <a:r>
              <a:rPr lang="es-MX" dirty="0"/>
              <a:t>Principios de Publicidad y Transparencia</a:t>
            </a:r>
          </a:p>
          <a:p>
            <a:r>
              <a:rPr lang="es-MX" dirty="0"/>
              <a:t>Involucramiento del Ministerio de salud en el otorgamiento de patentes para medicamentos </a:t>
            </a:r>
          </a:p>
          <a:p>
            <a:endParaRPr lang="es-VE" dirty="0"/>
          </a:p>
          <a:p>
            <a:endParaRPr lang="es-VE" sz="2000" dirty="0"/>
          </a:p>
        </p:txBody>
      </p:sp>
      <p:pic>
        <p:nvPicPr>
          <p:cNvPr id="14" name="Picture 4">
            <a:extLst>
              <a:ext uri="{FF2B5EF4-FFF2-40B4-BE49-F238E27FC236}">
                <a16:creationId xmlns:a16="http://schemas.microsoft.com/office/drawing/2014/main" id="{3E0E0647-F3C0-4D4F-960D-D721BE767CC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7A1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369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96585E-73CD-464E-81B3-CDA843FAD315}"/>
              </a:ext>
            </a:extLst>
          </p:cNvPr>
          <p:cNvSpPr>
            <a:spLocks noGrp="1"/>
          </p:cNvSpPr>
          <p:nvPr>
            <p:ph type="ctrTitle"/>
          </p:nvPr>
        </p:nvSpPr>
        <p:spPr>
          <a:xfrm>
            <a:off x="6654799" y="640081"/>
            <a:ext cx="4897119" cy="3538217"/>
          </a:xfrm>
          <a:noFill/>
        </p:spPr>
        <p:txBody>
          <a:bodyPr>
            <a:normAutofit/>
          </a:bodyPr>
          <a:lstStyle/>
          <a:p>
            <a:pPr algn="l"/>
            <a:br>
              <a:rPr lang="es-VE" sz="3800"/>
            </a:br>
            <a:br>
              <a:rPr lang="es-VE" sz="3800"/>
            </a:br>
            <a:br>
              <a:rPr lang="es-VE" sz="3800"/>
            </a:br>
            <a:br>
              <a:rPr lang="es-VE" sz="3800"/>
            </a:br>
            <a:br>
              <a:rPr lang="es-VE" sz="3800"/>
            </a:br>
            <a:endParaRPr lang="es-VE" sz="3800"/>
          </a:p>
        </p:txBody>
      </p:sp>
      <p:sp>
        <p:nvSpPr>
          <p:cNvPr id="3" name="Subtítulo 2">
            <a:extLst>
              <a:ext uri="{FF2B5EF4-FFF2-40B4-BE49-F238E27FC236}">
                <a16:creationId xmlns:a16="http://schemas.microsoft.com/office/drawing/2014/main" id="{4D5DB16F-F87B-C249-ABA0-5F0ADF725C4D}"/>
              </a:ext>
            </a:extLst>
          </p:cNvPr>
          <p:cNvSpPr>
            <a:spLocks noGrp="1"/>
          </p:cNvSpPr>
          <p:nvPr>
            <p:ph type="subTitle" idx="1"/>
          </p:nvPr>
        </p:nvSpPr>
        <p:spPr>
          <a:xfrm>
            <a:off x="6654799" y="4660903"/>
            <a:ext cx="4897120" cy="1557017"/>
          </a:xfrm>
          <a:noFill/>
        </p:spPr>
        <p:txBody>
          <a:bodyPr>
            <a:normAutofit/>
          </a:bodyPr>
          <a:lstStyle/>
          <a:p>
            <a:pPr algn="l"/>
            <a:endParaRPr lang="es-VE"/>
          </a:p>
          <a:p>
            <a:pPr algn="l"/>
            <a:r>
              <a:rPr lang="es-VE"/>
              <a:t>PREGUNTAS</a:t>
            </a:r>
          </a:p>
        </p:txBody>
      </p:sp>
      <p:sp>
        <p:nvSpPr>
          <p:cNvPr id="33" name="Rectangle 32">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A44C3D63-C52F-8143-B47F-C605C930971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66500" y="2096863"/>
            <a:ext cx="4169664" cy="2664252"/>
          </a:xfrm>
          <a:prstGeom prst="rect">
            <a:avLst/>
          </a:prstGeom>
          <a:effectLst/>
        </p:spPr>
      </p:pic>
      <p:cxnSp>
        <p:nvCxnSpPr>
          <p:cNvPr id="37" name="Straight Connector 36">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6400" y="442874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141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28">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30">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ítulo 1">
            <a:extLst>
              <a:ext uri="{FF2B5EF4-FFF2-40B4-BE49-F238E27FC236}">
                <a16:creationId xmlns:a16="http://schemas.microsoft.com/office/drawing/2014/main" id="{28061BF3-146F-B240-BE2E-827B8FC5EDDA}"/>
              </a:ext>
            </a:extLst>
          </p:cNvPr>
          <p:cNvSpPr>
            <a:spLocks noGrp="1"/>
          </p:cNvSpPr>
          <p:nvPr>
            <p:ph type="title"/>
          </p:nvPr>
        </p:nvSpPr>
        <p:spPr>
          <a:xfrm>
            <a:off x="755904" y="4494130"/>
            <a:ext cx="10640754" cy="775845"/>
          </a:xfrm>
        </p:spPr>
        <p:txBody>
          <a:bodyPr vert="horz" lIns="91440" tIns="45720" rIns="91440" bIns="45720" rtlCol="0" anchor="b">
            <a:noAutofit/>
          </a:bodyPr>
          <a:lstStyle/>
          <a:p>
            <a:pPr algn="ctr"/>
            <a:r>
              <a:rPr lang="en-US" sz="3600" kern="1200" dirty="0">
                <a:solidFill>
                  <a:srgbClr val="FFFFFF"/>
                </a:solidFill>
                <a:latin typeface="+mj-lt"/>
                <a:ea typeface="+mj-ea"/>
                <a:cs typeface="+mj-cs"/>
              </a:rPr>
              <a:t>Gracias</a:t>
            </a:r>
            <a:br>
              <a:rPr lang="en-US" sz="3600" kern="1200" dirty="0">
                <a:solidFill>
                  <a:srgbClr val="FFFFFF"/>
                </a:solidFill>
                <a:latin typeface="+mj-lt"/>
                <a:ea typeface="+mj-ea"/>
                <a:cs typeface="+mj-cs"/>
              </a:rPr>
            </a:br>
            <a:endParaRPr lang="en-US" sz="3600" kern="1200" dirty="0">
              <a:solidFill>
                <a:srgbClr val="FFFFFF"/>
              </a:solidFill>
              <a:latin typeface="+mj-lt"/>
              <a:ea typeface="+mj-ea"/>
              <a:cs typeface="+mj-cs"/>
            </a:endParaRPr>
          </a:p>
        </p:txBody>
      </p:sp>
      <p:pic>
        <p:nvPicPr>
          <p:cNvPr id="35" name="Picture 34">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a:ext>
            </a:extLst>
          </a:blip>
          <a:srcRect t="-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3" name="Marcador de texto 2">
            <a:extLst>
              <a:ext uri="{FF2B5EF4-FFF2-40B4-BE49-F238E27FC236}">
                <a16:creationId xmlns:a16="http://schemas.microsoft.com/office/drawing/2014/main" id="{95DAF887-5CDD-BA45-A125-D02547174540}"/>
              </a:ext>
            </a:extLst>
          </p:cNvPr>
          <p:cNvSpPr>
            <a:spLocks noGrp="1"/>
          </p:cNvSpPr>
          <p:nvPr>
            <p:ph type="body" idx="1"/>
          </p:nvPr>
        </p:nvSpPr>
        <p:spPr>
          <a:xfrm>
            <a:off x="1716003" y="5039852"/>
            <a:ext cx="9163757" cy="775845"/>
          </a:xfrm>
        </p:spPr>
        <p:txBody>
          <a:bodyPr vert="horz" lIns="91440" tIns="45720" rIns="91440" bIns="45720" rtlCol="0" anchor="ctr">
            <a:normAutofit fontScale="77500" lnSpcReduction="20000"/>
          </a:bodyPr>
          <a:lstStyle/>
          <a:p>
            <a:pPr algn="ctr"/>
            <a:r>
              <a:rPr lang="en-US" sz="3200" kern="1200" dirty="0">
                <a:solidFill>
                  <a:srgbClr val="FFFFFF"/>
                </a:solidFill>
                <a:latin typeface="+mn-lt"/>
                <a:ea typeface="+mn-ea"/>
                <a:cs typeface="+mn-cs"/>
              </a:rPr>
              <a:t>Luz Marina Umbasia B. </a:t>
            </a:r>
          </a:p>
          <a:p>
            <a:pPr algn="ctr"/>
            <a:r>
              <a:rPr lang="en-US" sz="3200" kern="1200" dirty="0">
                <a:solidFill>
                  <a:srgbClr val="FFFFFF"/>
                </a:solidFill>
                <a:latin typeface="+mn-lt"/>
                <a:ea typeface="+mn-ea"/>
                <a:cs typeface="+mn-cs"/>
                <a:hlinkClick r:id="rId4"/>
              </a:rPr>
              <a:t>oruga3luzma@gmail.com</a:t>
            </a:r>
            <a:endParaRPr lang="en-US" sz="3200" kern="1200" dirty="0">
              <a:solidFill>
                <a:srgbClr val="FFFFFF"/>
              </a:solidFill>
              <a:latin typeface="+mn-lt"/>
              <a:ea typeface="+mn-ea"/>
              <a:cs typeface="+mn-cs"/>
            </a:endParaRPr>
          </a:p>
          <a:p>
            <a:pPr algn="ctr"/>
            <a:endParaRPr lang="en-US" sz="800" kern="1200" dirty="0">
              <a:solidFill>
                <a:srgbClr val="FFFFFF"/>
              </a:solidFill>
              <a:latin typeface="+mn-lt"/>
              <a:ea typeface="+mn-ea"/>
              <a:cs typeface="+mn-cs"/>
            </a:endParaRPr>
          </a:p>
        </p:txBody>
      </p:sp>
      <p:pic>
        <p:nvPicPr>
          <p:cNvPr id="15" name="Imagen 4" descr="unnamed.jpg">
            <a:extLst>
              <a:ext uri="{FF2B5EF4-FFF2-40B4-BE49-F238E27FC236}">
                <a16:creationId xmlns:a16="http://schemas.microsoft.com/office/drawing/2014/main" id="{60950D79-E789-3942-8B71-63003D1F63C3}"/>
              </a:ext>
            </a:extLst>
          </p:cNvPr>
          <p:cNvPicPr>
            <a:picLocks noChangeAspect="1"/>
          </p:cNvPicPr>
          <p:nvPr/>
        </p:nvPicPr>
        <p:blipFill rotWithShape="1">
          <a:blip r:embed="rId5">
            <a:extLst>
              <a:ext uri="{28A0092B-C50C-407E-A947-70E740481C1C}">
                <a14:useLocalDpi xmlns:a14="http://schemas.microsoft.com/office/drawing/2010/main"/>
              </a:ext>
            </a:extLst>
          </a:blip>
          <a:srcRect b="-1"/>
          <a:stretch/>
        </p:blipFill>
        <p:spPr bwMode="auto">
          <a:xfrm>
            <a:off x="1118541" y="371721"/>
            <a:ext cx="9954918" cy="32016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AB1DF2A8-E0A7-0349-961E-8166B0D968B0}"/>
              </a:ext>
            </a:extLst>
          </p:cNvPr>
          <p:cNvPicPr>
            <a:picLocks noChangeAspect="1"/>
          </p:cNvPicPr>
          <p:nvPr/>
        </p:nvPicPr>
        <p:blipFill>
          <a:blip r:embed="rId6"/>
          <a:stretch>
            <a:fillRect/>
          </a:stretch>
        </p:blipFill>
        <p:spPr>
          <a:xfrm>
            <a:off x="10814437" y="6038179"/>
            <a:ext cx="1320157" cy="843529"/>
          </a:xfrm>
          <a:prstGeom prst="rect">
            <a:avLst/>
          </a:prstGeom>
        </p:spPr>
      </p:pic>
    </p:spTree>
    <p:extLst>
      <p:ext uri="{BB962C8B-B14F-4D97-AF65-F5344CB8AC3E}">
        <p14:creationId xmlns:p14="http://schemas.microsoft.com/office/powerpoint/2010/main" val="42225393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08AFCA-9D0B-224A-AD80-E1C188DF6C4E}"/>
              </a:ext>
            </a:extLst>
          </p:cNvPr>
          <p:cNvSpPr>
            <a:spLocks noGrp="1"/>
          </p:cNvSpPr>
          <p:nvPr>
            <p:ph type="title"/>
          </p:nvPr>
        </p:nvSpPr>
        <p:spPr>
          <a:xfrm>
            <a:off x="1075767" y="1188637"/>
            <a:ext cx="2988234" cy="4480726"/>
          </a:xfrm>
        </p:spPr>
        <p:txBody>
          <a:bodyPr>
            <a:normAutofit/>
          </a:bodyPr>
          <a:lstStyle/>
          <a:p>
            <a:pPr algn="r"/>
            <a:r>
              <a:rPr lang="es-VE" sz="3600"/>
              <a:t>REFERENCIAS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B0C1CB5-39C5-E84B-8A40-3C9BBF138CD6}"/>
              </a:ext>
            </a:extLst>
          </p:cNvPr>
          <p:cNvSpPr>
            <a:spLocks noGrp="1"/>
          </p:cNvSpPr>
          <p:nvPr>
            <p:ph idx="1"/>
          </p:nvPr>
        </p:nvSpPr>
        <p:spPr>
          <a:xfrm>
            <a:off x="5255260" y="1648870"/>
            <a:ext cx="4702848" cy="3560260"/>
          </a:xfrm>
        </p:spPr>
        <p:txBody>
          <a:bodyPr anchor="ctr">
            <a:normAutofit fontScale="92500" lnSpcReduction="10000"/>
          </a:bodyPr>
          <a:lstStyle/>
          <a:p>
            <a:r>
              <a:rPr lang="en-US" sz="600" dirty="0"/>
              <a:t>Abbott, Frederick M. (31 de March de 2002). </a:t>
            </a:r>
            <a:r>
              <a:rPr lang="en-US" sz="600" i="1" dirty="0"/>
              <a:t>The Doha Declaration on the TRIPS Agreement and Public Health: Lighting a Dark Corner at the WTO</a:t>
            </a:r>
            <a:r>
              <a:rPr lang="en-US" sz="600" dirty="0"/>
              <a:t>. </a:t>
            </a:r>
            <a:r>
              <a:rPr lang="es-ES" sz="600" i="1" dirty="0" err="1"/>
              <a:t>Journal</a:t>
            </a:r>
            <a:r>
              <a:rPr lang="es-ES" sz="600" i="1" dirty="0"/>
              <a:t> of International Economic </a:t>
            </a:r>
            <a:r>
              <a:rPr lang="es-ES" sz="600" i="1" dirty="0" err="1"/>
              <a:t>Law</a:t>
            </a:r>
            <a:r>
              <a:rPr lang="es-ES" sz="600" i="1" dirty="0"/>
              <a:t>, 5</a:t>
            </a:r>
            <a:r>
              <a:rPr lang="es-ES" sz="600" dirty="0"/>
              <a:t>, 469.</a:t>
            </a:r>
            <a:endParaRPr lang="es-VE" sz="600" dirty="0"/>
          </a:p>
          <a:p>
            <a:r>
              <a:rPr lang="en-US" sz="600" dirty="0"/>
              <a:t>Correa, C. (2005). </a:t>
            </a:r>
            <a:r>
              <a:rPr lang="en-US" sz="600" i="1" dirty="0"/>
              <a:t>Can the TRIPS agreement foster technology transfer to developing countries?</a:t>
            </a:r>
            <a:r>
              <a:rPr lang="en-US" sz="600" dirty="0"/>
              <a:t> K. E. Reichman, </a:t>
            </a:r>
            <a:r>
              <a:rPr lang="en-US" sz="600" i="1" dirty="0"/>
              <a:t>In international Public Goods and Transfer of Technology Under a Globalized Intellectual Property Regime.</a:t>
            </a:r>
            <a:r>
              <a:rPr lang="en-US" sz="600" dirty="0"/>
              <a:t> </a:t>
            </a:r>
            <a:r>
              <a:rPr lang="es-ES" sz="600" dirty="0"/>
              <a:t>Cambridge: Cambridge </a:t>
            </a:r>
            <a:r>
              <a:rPr lang="es-ES" sz="600" dirty="0" err="1"/>
              <a:t>Press</a:t>
            </a:r>
            <a:r>
              <a:rPr lang="es-ES" sz="600" dirty="0"/>
              <a:t>.</a:t>
            </a:r>
          </a:p>
          <a:p>
            <a:r>
              <a:rPr lang="es-ES" sz="600" dirty="0"/>
              <a:t>Consejo Económico y Social Naciones Unidas. (12 de mayo de 2000). </a:t>
            </a:r>
            <a:r>
              <a:rPr lang="es-ES" sz="600" i="1" dirty="0" err="1"/>
              <a:t>Observacion</a:t>
            </a:r>
            <a:r>
              <a:rPr lang="es-ES" sz="600" i="1" dirty="0"/>
              <a:t> No. 14 Derecho al disfrute del más alto nivel posible de salud.</a:t>
            </a:r>
            <a:r>
              <a:rPr lang="es-ES" sz="600" dirty="0"/>
              <a:t> Ginebra, Suiza.</a:t>
            </a:r>
            <a:endParaRPr lang="es-VE" sz="600" dirty="0"/>
          </a:p>
          <a:p>
            <a:r>
              <a:rPr lang="en-US" sz="600" dirty="0"/>
              <a:t>Dhaliwal Mandeep &amp; </a:t>
            </a:r>
            <a:r>
              <a:rPr lang="en-US" sz="600" dirty="0" err="1"/>
              <a:t>Avafia</a:t>
            </a:r>
            <a:r>
              <a:rPr lang="en-US" sz="600" dirty="0"/>
              <a:t> </a:t>
            </a:r>
            <a:r>
              <a:rPr lang="en-US" sz="600" dirty="0" err="1"/>
              <a:t>Tenu</a:t>
            </a:r>
            <a:r>
              <a:rPr lang="en-US" sz="600" dirty="0"/>
              <a:t>. (2016). </a:t>
            </a:r>
            <a:r>
              <a:rPr lang="en-US" sz="600" i="1" dirty="0"/>
              <a:t>Report of the UN Secretary-General´s High Level Panel on Access to Medicines. Promoting innovation and access to health technologies.</a:t>
            </a:r>
            <a:r>
              <a:rPr lang="en-US" sz="600" dirty="0"/>
              <a:t> United Nations. </a:t>
            </a:r>
            <a:r>
              <a:rPr lang="en-US" sz="600" dirty="0" err="1"/>
              <a:t>Geneve</a:t>
            </a:r>
            <a:r>
              <a:rPr lang="en-US" sz="600" dirty="0"/>
              <a:t>: Judith Levine, Roy Small, Julia Stewart, </a:t>
            </a:r>
            <a:r>
              <a:rPr lang="en-US" sz="600" dirty="0" err="1"/>
              <a:t>Lushmo</a:t>
            </a:r>
            <a:r>
              <a:rPr lang="en-US" sz="600" dirty="0"/>
              <a:t> y Paprika Communications.</a:t>
            </a:r>
          </a:p>
          <a:p>
            <a:r>
              <a:rPr lang="es-ES" sz="600" dirty="0"/>
              <a:t>Maybarduk P. &amp; </a:t>
            </a:r>
            <a:r>
              <a:rPr lang="es-ES" sz="600" dirty="0" err="1"/>
              <a:t>Weissman</a:t>
            </a:r>
            <a:r>
              <a:rPr lang="es-ES" sz="600" dirty="0"/>
              <a:t> R. (2008). </a:t>
            </a:r>
            <a:r>
              <a:rPr lang="es-ES" sz="600" i="1" dirty="0"/>
              <a:t>Expedición de Licencias Obligatorias en Colombia.</a:t>
            </a:r>
            <a:r>
              <a:rPr lang="es-ES" sz="600" dirty="0"/>
              <a:t> </a:t>
            </a:r>
            <a:r>
              <a:rPr lang="en-US" sz="600" dirty="0"/>
              <a:t>Essential Action. Washington D.C: Essential Action.</a:t>
            </a:r>
          </a:p>
          <a:p>
            <a:r>
              <a:rPr lang="es-ES" sz="600" dirty="0"/>
              <a:t>García-Matamoros, L. V. (12 de Marzo de 2010). </a:t>
            </a:r>
            <a:r>
              <a:rPr lang="es-ES" sz="600" i="1" dirty="0"/>
              <a:t>La Ronda de DOHA para el desarrollo ocho años después: de grandes propósitos a modestos acuerdos</a:t>
            </a:r>
            <a:r>
              <a:rPr lang="es-ES" sz="600" dirty="0"/>
              <a:t>. (P. U. Javeriana, Ed.) </a:t>
            </a:r>
            <a:r>
              <a:rPr lang="es-ES" sz="600" i="1" dirty="0" err="1"/>
              <a:t>Int</a:t>
            </a:r>
            <a:r>
              <a:rPr lang="es-ES" sz="600" i="1" dirty="0"/>
              <a:t> </a:t>
            </a:r>
            <a:r>
              <a:rPr lang="es-ES" sz="600" i="1" dirty="0" err="1"/>
              <a:t>Law</a:t>
            </a:r>
            <a:r>
              <a:rPr lang="es-ES" sz="600" i="1" dirty="0"/>
              <a:t>: Revista Colombiana de Derecho Internacional ILDI</a:t>
            </a:r>
            <a:r>
              <a:rPr lang="es-ES" sz="600" dirty="0"/>
              <a:t>(16), 213-258.</a:t>
            </a:r>
          </a:p>
          <a:p>
            <a:r>
              <a:rPr lang="es-CO" sz="600" dirty="0"/>
              <a:t>Hoen, E. (2016). </a:t>
            </a:r>
            <a:r>
              <a:rPr lang="en-US" sz="600" i="1" dirty="0"/>
              <a:t>Private Patents and Public Health.</a:t>
            </a:r>
            <a:r>
              <a:rPr lang="en-US" sz="600" dirty="0"/>
              <a:t> Amsterdam, The Netherlands: Health Action International.</a:t>
            </a:r>
            <a:endParaRPr lang="es-VE" sz="600" dirty="0"/>
          </a:p>
          <a:p>
            <a:r>
              <a:rPr lang="en-US" sz="600" dirty="0"/>
              <a:t>Khor, M. (2014). </a:t>
            </a:r>
            <a:r>
              <a:rPr lang="en-US" sz="600" i="1" dirty="0"/>
              <a:t>Compulsory License and "</a:t>
            </a:r>
            <a:r>
              <a:rPr lang="en-US" sz="600" i="1" dirty="0" err="1"/>
              <a:t>Goverment</a:t>
            </a:r>
            <a:r>
              <a:rPr lang="en-US" sz="600" i="1" dirty="0"/>
              <a:t> Use" to promote access to medicines: Some examples .</a:t>
            </a:r>
            <a:r>
              <a:rPr lang="en-US" sz="600" dirty="0"/>
              <a:t> (T. W. TWN, Ed.) Penang, Malaysia: </a:t>
            </a:r>
            <a:r>
              <a:rPr lang="en-US" sz="600" dirty="0" err="1"/>
              <a:t>Jutaprint</a:t>
            </a:r>
            <a:r>
              <a:rPr lang="en-US" sz="600" dirty="0"/>
              <a:t>.</a:t>
            </a:r>
          </a:p>
          <a:p>
            <a:r>
              <a:rPr lang="es-CO" sz="600" dirty="0"/>
              <a:t>Sell, S. K. (2003). </a:t>
            </a:r>
            <a:r>
              <a:rPr lang="en-US" sz="600" i="1" dirty="0"/>
              <a:t>Private Power, Public Law: The Globalization of Intellectual Property.</a:t>
            </a:r>
            <a:r>
              <a:rPr lang="en-US" sz="600" dirty="0"/>
              <a:t> </a:t>
            </a:r>
            <a:r>
              <a:rPr lang="es-ES" sz="600" dirty="0"/>
              <a:t>Cambridge, UK: Cambridge </a:t>
            </a:r>
            <a:r>
              <a:rPr lang="es-ES" sz="600" dirty="0" err="1"/>
              <a:t>University</a:t>
            </a:r>
            <a:r>
              <a:rPr lang="es-ES" sz="600" dirty="0"/>
              <a:t> </a:t>
            </a:r>
            <a:r>
              <a:rPr lang="es-ES" sz="600" dirty="0" err="1"/>
              <a:t>Press</a:t>
            </a:r>
            <a:r>
              <a:rPr lang="es-ES" sz="600" dirty="0"/>
              <a:t>.</a:t>
            </a:r>
            <a:endParaRPr lang="es-VE" sz="600" dirty="0"/>
          </a:p>
          <a:p>
            <a:r>
              <a:rPr lang="es-CO" sz="600" dirty="0"/>
              <a:t>Umbasía, L. (2015). </a:t>
            </a:r>
            <a:r>
              <a:rPr lang="en-US" sz="600" i="1" dirty="0"/>
              <a:t>Requesting a Compulsory License for Kaletra, an HIV/AIDS antiretroviral drug in Colombia.</a:t>
            </a:r>
            <a:r>
              <a:rPr lang="en-US" sz="600" dirty="0"/>
              <a:t> En K. A. G., &amp; J. M. </a:t>
            </a:r>
            <a:r>
              <a:rPr lang="en-US" sz="600" dirty="0" err="1"/>
              <a:t>Pogge</a:t>
            </a:r>
            <a:r>
              <a:rPr lang="en-US" sz="600" dirty="0"/>
              <a:t> (Ed.), </a:t>
            </a:r>
            <a:r>
              <a:rPr lang="en-US" sz="600" i="1" dirty="0"/>
              <a:t>Protecting the Health of the Poor. Social Movements in the South</a:t>
            </a:r>
            <a:r>
              <a:rPr lang="en-US" sz="600" dirty="0"/>
              <a:t> (</a:t>
            </a:r>
            <a:r>
              <a:rPr lang="en-US" sz="600" dirty="0" err="1"/>
              <a:t>págs</a:t>
            </a:r>
            <a:r>
              <a:rPr lang="en-US" sz="600" dirty="0"/>
              <a:t>. 17-39). London, UK: Zed Books.</a:t>
            </a:r>
            <a:endParaRPr lang="es-VE" sz="600" dirty="0"/>
          </a:p>
          <a:p>
            <a:r>
              <a:rPr lang="es-VE" sz="600" dirty="0"/>
              <a:t>Umbasia L. 2019 Derecho a la salud y aplicación de flexibilidades del acuerdo de los Aspectos de Propiedad Intelectual Relacionados con el Comercio (ADPIC) en Colombia. Período 2008-2018. Universidad Militar. </a:t>
            </a:r>
            <a:r>
              <a:rPr lang="es-VE" sz="600" dirty="0">
                <a:hlinkClick r:id="rId2"/>
              </a:rPr>
              <a:t>http://hdl.handle.net/10654/32398</a:t>
            </a:r>
            <a:endParaRPr lang="es-VE" sz="600" dirty="0"/>
          </a:p>
          <a:p>
            <a:r>
              <a:rPr lang="es-ES" sz="600" dirty="0"/>
              <a:t>La Ronda de Doha. (2019). </a:t>
            </a:r>
            <a:r>
              <a:rPr lang="es-ES" sz="600" i="1" dirty="0"/>
              <a:t>Organización Mundial del Comercio (OMC).</a:t>
            </a:r>
            <a:r>
              <a:rPr lang="es-ES" sz="600" dirty="0"/>
              <a:t> Recuperado el 12 de Marzo de 2019, de </a:t>
            </a:r>
            <a:r>
              <a:rPr lang="es-ES" sz="600" dirty="0" err="1"/>
              <a:t>wto.org</a:t>
            </a:r>
            <a:r>
              <a:rPr lang="es-ES" sz="600" dirty="0"/>
              <a:t>: </a:t>
            </a:r>
            <a:r>
              <a:rPr lang="es-ES" sz="600" u="sng" dirty="0">
                <a:hlinkClick r:id="rId3"/>
              </a:rPr>
              <a:t>www.wto.org</a:t>
            </a:r>
            <a:endParaRPr lang="es-VE" sz="600" dirty="0"/>
          </a:p>
          <a:p>
            <a:r>
              <a:rPr lang="en-US" sz="600" dirty="0"/>
              <a:t>KEI, Knowledge Ecology International. </a:t>
            </a:r>
            <a:r>
              <a:rPr lang="es-CO" sz="600" dirty="0"/>
              <a:t>(27 de Mayo de 2016). </a:t>
            </a:r>
            <a:r>
              <a:rPr lang="es-CO" sz="600" i="1" dirty="0"/>
              <a:t>Knowledge Ecology International</a:t>
            </a:r>
            <a:r>
              <a:rPr lang="es-CO" sz="600" dirty="0"/>
              <a:t>. </a:t>
            </a:r>
            <a:r>
              <a:rPr lang="es-ES" sz="600" dirty="0"/>
              <a:t>Recuperado el 21 de Agosto de 2018, de </a:t>
            </a:r>
            <a:r>
              <a:rPr lang="es-ES" sz="600" dirty="0" err="1"/>
              <a:t>keionline.org</a:t>
            </a:r>
            <a:r>
              <a:rPr lang="es-ES" sz="600" dirty="0"/>
              <a:t>: </a:t>
            </a:r>
            <a:r>
              <a:rPr lang="es-ES" sz="600" u="sng" dirty="0">
                <a:hlinkClick r:id="rId4"/>
              </a:rPr>
              <a:t>https://www.keionline.org/23099</a:t>
            </a:r>
            <a:endParaRPr lang="es-ES" sz="600" u="sng" dirty="0"/>
          </a:p>
          <a:p>
            <a:r>
              <a:rPr lang="es-VE" sz="600" dirty="0"/>
              <a:t>Martinez Piva Jorge, Tripo Francesco.  Innovacion y Propiedad Intelectual : Elcaso de las patentes y acceso a medicamentos CEPAL 2019</a:t>
            </a:r>
          </a:p>
          <a:p>
            <a:endParaRPr lang="es-VE" sz="600" dirty="0"/>
          </a:p>
          <a:p>
            <a:endParaRPr lang="es-VE" sz="600" dirty="0"/>
          </a:p>
          <a:p>
            <a:endParaRPr lang="es-VE" sz="600" dirty="0"/>
          </a:p>
          <a:p>
            <a:endParaRPr lang="es-VE" sz="600" dirty="0"/>
          </a:p>
        </p:txBody>
      </p:sp>
    </p:spTree>
    <p:extLst>
      <p:ext uri="{BB962C8B-B14F-4D97-AF65-F5344CB8AC3E}">
        <p14:creationId xmlns:p14="http://schemas.microsoft.com/office/powerpoint/2010/main" val="60017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a 1">
            <a:extLst>
              <a:ext uri="{FF2B5EF4-FFF2-40B4-BE49-F238E27FC236}">
                <a16:creationId xmlns:a16="http://schemas.microsoft.com/office/drawing/2014/main" id="{47A94949-015B-F240-8214-5FBA081D7A56}"/>
              </a:ext>
            </a:extLst>
          </p:cNvPr>
          <p:cNvGraphicFramePr>
            <a:graphicFrameLocks noGrp="1"/>
          </p:cNvGraphicFramePr>
          <p:nvPr>
            <p:extLst>
              <p:ext uri="{D42A27DB-BD31-4B8C-83A1-F6EECF244321}">
                <p14:modId xmlns:p14="http://schemas.microsoft.com/office/powerpoint/2010/main" val="2274558318"/>
              </p:ext>
            </p:extLst>
          </p:nvPr>
        </p:nvGraphicFramePr>
        <p:xfrm>
          <a:off x="713055" y="643467"/>
          <a:ext cx="10765890" cy="5571072"/>
        </p:xfrm>
        <a:graphic>
          <a:graphicData uri="http://schemas.openxmlformats.org/drawingml/2006/table">
            <a:tbl>
              <a:tblPr firstRow="1" bandRow="1">
                <a:noFill/>
                <a:tableStyleId>{5C22544A-7EE6-4342-B048-85BDC9FD1C3A}</a:tableStyleId>
              </a:tblPr>
              <a:tblGrid>
                <a:gridCol w="2331730">
                  <a:extLst>
                    <a:ext uri="{9D8B030D-6E8A-4147-A177-3AD203B41FA5}">
                      <a16:colId xmlns:a16="http://schemas.microsoft.com/office/drawing/2014/main" val="2864157730"/>
                    </a:ext>
                  </a:extLst>
                </a:gridCol>
                <a:gridCol w="8434160">
                  <a:extLst>
                    <a:ext uri="{9D8B030D-6E8A-4147-A177-3AD203B41FA5}">
                      <a16:colId xmlns:a16="http://schemas.microsoft.com/office/drawing/2014/main" val="1144153498"/>
                    </a:ext>
                  </a:extLst>
                </a:gridCol>
              </a:tblGrid>
              <a:tr h="407312">
                <a:tc>
                  <a:txBody>
                    <a:bodyPr/>
                    <a:lstStyle/>
                    <a:p>
                      <a:r>
                        <a:rPr lang="es-VE" sz="1200" b="1">
                          <a:solidFill>
                            <a:srgbClr val="FFFFFF"/>
                          </a:solidFill>
                        </a:rPr>
                        <a:t>Año</a:t>
                      </a:r>
                    </a:p>
                  </a:txBody>
                  <a:tcPr marL="167848" marR="100709" marT="100709" marB="100709">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s-VE" sz="1200" b="1">
                          <a:solidFill>
                            <a:srgbClr val="FFFFFF"/>
                          </a:solidFill>
                        </a:rPr>
                        <a:t>EVENTO</a:t>
                      </a:r>
                    </a:p>
                  </a:txBody>
                  <a:tcPr marL="167848" marR="100709" marT="100709" marB="100709">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2620155474"/>
                  </a:ext>
                </a:extLst>
              </a:tr>
              <a:tr h="586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200">
                          <a:solidFill>
                            <a:schemeClr val="tx1">
                              <a:lumMod val="85000"/>
                              <a:lumOff val="15000"/>
                            </a:schemeClr>
                          </a:solidFill>
                        </a:rPr>
                        <a:t>1883-1884</a:t>
                      </a:r>
                    </a:p>
                    <a:p>
                      <a:endParaRPr lang="es-VE" sz="1200">
                        <a:solidFill>
                          <a:schemeClr val="tx1">
                            <a:lumMod val="85000"/>
                            <a:lumOff val="15000"/>
                          </a:schemeClr>
                        </a:solidFill>
                      </a:endParaRPr>
                    </a:p>
                  </a:txBody>
                  <a:tcPr marL="167848" marR="100709" marT="100709" marB="10070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200">
                          <a:solidFill>
                            <a:schemeClr val="tx1">
                              <a:lumMod val="85000"/>
                              <a:lumOff val="15000"/>
                            </a:schemeClr>
                          </a:solidFill>
                        </a:rPr>
                        <a:t>Convención de París. Regulación Internacional de la Propiedad Intelectual 14 Estados</a:t>
                      </a:r>
                    </a:p>
                  </a:txBody>
                  <a:tcPr marL="167848" marR="100709" marT="100709" marB="10070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688553453"/>
                  </a:ext>
                </a:extLst>
              </a:tr>
              <a:tr h="2376730">
                <a:tc>
                  <a:txBody>
                    <a:bodyPr/>
                    <a:lstStyle/>
                    <a:p>
                      <a:r>
                        <a:rPr lang="es-VE" sz="1200">
                          <a:solidFill>
                            <a:schemeClr val="tx1">
                              <a:lumMod val="85000"/>
                              <a:lumOff val="15000"/>
                            </a:schemeClr>
                          </a:solidFill>
                        </a:rPr>
                        <a:t>1886</a:t>
                      </a:r>
                    </a:p>
                    <a:p>
                      <a:r>
                        <a:rPr lang="es-VE" sz="1200">
                          <a:solidFill>
                            <a:schemeClr val="tx1">
                              <a:lumMod val="85000"/>
                              <a:lumOff val="15000"/>
                            </a:schemeClr>
                          </a:solidFill>
                        </a:rPr>
                        <a:t>1890</a:t>
                      </a:r>
                    </a:p>
                    <a:p>
                      <a:r>
                        <a:rPr lang="es-VE" sz="1200">
                          <a:solidFill>
                            <a:schemeClr val="tx1">
                              <a:lumMod val="85000"/>
                              <a:lumOff val="15000"/>
                            </a:schemeClr>
                          </a:solidFill>
                        </a:rPr>
                        <a:t>1908</a:t>
                      </a:r>
                    </a:p>
                  </a:txBody>
                  <a:tcPr marL="167848" marR="100709" marT="100709" marB="10070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s-VE" sz="1200" dirty="0">
                          <a:solidFill>
                            <a:schemeClr val="tx1">
                              <a:lumMod val="85000"/>
                              <a:lumOff val="15000"/>
                            </a:schemeClr>
                          </a:solidFill>
                        </a:rPr>
                        <a:t>Convenio de Berna Protección de obras literarias y artísticas</a:t>
                      </a:r>
                    </a:p>
                    <a:p>
                      <a:pPr marL="0" marR="0" lvl="0" indent="0" algn="l" defTabSz="914400" rtl="0" eaLnBrk="1" fontAlgn="auto" latinLnBrk="0" hangingPunct="1">
                        <a:lnSpc>
                          <a:spcPct val="100000"/>
                        </a:lnSpc>
                        <a:spcBef>
                          <a:spcPts val="0"/>
                        </a:spcBef>
                        <a:spcAft>
                          <a:spcPts val="0"/>
                        </a:spcAft>
                        <a:buClrTx/>
                        <a:buSzTx/>
                        <a:buFontTx/>
                        <a:buNone/>
                        <a:tabLst/>
                        <a:defRPr/>
                      </a:pPr>
                      <a:r>
                        <a:rPr lang="es-VE" sz="1200" dirty="0">
                          <a:solidFill>
                            <a:schemeClr val="tx1">
                              <a:lumMod val="85000"/>
                              <a:lumOff val="15000"/>
                            </a:schemeClr>
                          </a:solidFill>
                        </a:rPr>
                        <a:t>Ley de Patentes en Mexico</a:t>
                      </a:r>
                    </a:p>
                    <a:p>
                      <a:r>
                        <a:rPr lang="es-VE" sz="1200" b="0" i="0" u="none" strike="noStrike" kern="1200" dirty="0">
                          <a:solidFill>
                            <a:schemeClr val="tx1">
                              <a:lumMod val="85000"/>
                              <a:lumOff val="15000"/>
                            </a:schemeClr>
                          </a:solidFill>
                          <a:effectLst/>
                          <a:latin typeface="+mn-lt"/>
                          <a:ea typeface="+mn-ea"/>
                          <a:cs typeface="+mn-cs"/>
                        </a:rPr>
                        <a:t>La primera marca hondureña registrada fue la cerveza OERTGE, WERLING &amp; CIA propiedad del empresario alemán radicado en Honduras señor Federico Werling. </a:t>
                      </a:r>
                    </a:p>
                    <a:p>
                      <a:r>
                        <a:rPr lang="es-VE" sz="1200" b="0" i="0" u="none" strike="noStrike" kern="1200" dirty="0">
                          <a:solidFill>
                            <a:schemeClr val="tx1">
                              <a:lumMod val="85000"/>
                              <a:lumOff val="15000"/>
                            </a:schemeClr>
                          </a:solidFill>
                          <a:effectLst/>
                          <a:latin typeface="+mn-lt"/>
                          <a:ea typeface="+mn-ea"/>
                          <a:cs typeface="+mn-cs"/>
                        </a:rPr>
                        <a:t>La segunda marca Hondureña fue la fabrica de aguas gaseosas “La Favorita” bajo el registro No.27 del 12 de agosto de 1908</a:t>
                      </a:r>
                    </a:p>
                    <a:p>
                      <a:r>
                        <a:rPr lang="es-VE" sz="1200" b="0" i="0" u="none" strike="noStrike" kern="1200" dirty="0">
                          <a:solidFill>
                            <a:schemeClr val="tx1">
                              <a:lumMod val="85000"/>
                              <a:lumOff val="15000"/>
                            </a:schemeClr>
                          </a:solidFill>
                          <a:effectLst/>
                          <a:latin typeface="+mn-lt"/>
                          <a:ea typeface="+mn-ea"/>
                          <a:cs typeface="+mn-cs"/>
                        </a:rPr>
                        <a:t>La primera Patente registrada en Honduras fue un invento del Sr. Charles Butters, ciudadano ingles, consistente en un aparato para filtrar y el segundo registro de patente fue un “procedimiento para separar polvos metálicos de otras materias” propiedad de la Secretaria de Agricultura, Industria y Comercio de Italia.</a:t>
                      </a:r>
                      <a:br>
                        <a:rPr lang="es-VE" sz="1200" dirty="0">
                          <a:solidFill>
                            <a:schemeClr val="tx1">
                              <a:lumMod val="85000"/>
                              <a:lumOff val="15000"/>
                            </a:schemeClr>
                          </a:solidFill>
                        </a:rPr>
                      </a:br>
                      <a:r>
                        <a:rPr lang="es-VE" sz="1200" b="0" i="0" u="none" strike="noStrike" kern="1200" dirty="0">
                          <a:solidFill>
                            <a:schemeClr val="tx1">
                              <a:lumMod val="85000"/>
                              <a:lumOff val="15000"/>
                            </a:schemeClr>
                          </a:solidFill>
                          <a:effectLst/>
                          <a:latin typeface="+mn-lt"/>
                          <a:ea typeface="+mn-ea"/>
                          <a:cs typeface="+mn-cs"/>
                        </a:rPr>
                        <a:t>Cabe destacar que la primera patente de un ciudadano hondureño fue el “el aparejo” inscrito a favor del ceibeño Eduardo Pinas, es un aditamento que se coloca sobre las bestias de carga para transportar cualquier producto a “lomo de mula” y que aun se utiliza en las zonas rurales de Honduras. En aquel momento se invento para transportar banano.</a:t>
                      </a:r>
                      <a:endParaRPr lang="es-VE" sz="1200" dirty="0">
                        <a:solidFill>
                          <a:schemeClr val="tx1">
                            <a:lumMod val="85000"/>
                            <a:lumOff val="15000"/>
                          </a:schemeClr>
                        </a:solidFill>
                      </a:endParaRPr>
                    </a:p>
                  </a:txBody>
                  <a:tcPr marL="167848" marR="100709" marT="100709" marB="10070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747803648"/>
                  </a:ext>
                </a:extLst>
              </a:tr>
              <a:tr h="440136">
                <a:tc>
                  <a:txBody>
                    <a:bodyPr/>
                    <a:lstStyle/>
                    <a:p>
                      <a:r>
                        <a:rPr lang="es-VE" sz="1200" dirty="0">
                          <a:solidFill>
                            <a:schemeClr val="tx1">
                              <a:lumMod val="85000"/>
                              <a:lumOff val="15000"/>
                            </a:schemeClr>
                          </a:solidFill>
                        </a:rPr>
                        <a:t>S. XX</a:t>
                      </a:r>
                    </a:p>
                  </a:txBody>
                  <a:tcPr marL="167848" marR="100709" marT="100709" marB="10070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s-VE" sz="1200" dirty="0">
                          <a:solidFill>
                            <a:schemeClr val="tx1">
                              <a:lumMod val="85000"/>
                              <a:lumOff val="15000"/>
                            </a:schemeClr>
                          </a:solidFill>
                        </a:rPr>
                        <a:t>DESARROLLO DE LA PROPIEDAD INTELECTUALY SUS REGULACIONES JURIDICAS</a:t>
                      </a:r>
                    </a:p>
                  </a:txBody>
                  <a:tcPr marL="167848" marR="100709" marT="100709" marB="10070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453105360"/>
                  </a:ext>
                </a:extLst>
              </a:tr>
              <a:tr h="440136">
                <a:tc>
                  <a:txBody>
                    <a:bodyPr/>
                    <a:lstStyle/>
                    <a:p>
                      <a:endParaRPr lang="es-VE" sz="1200">
                        <a:solidFill>
                          <a:schemeClr val="tx1">
                            <a:lumMod val="85000"/>
                            <a:lumOff val="15000"/>
                          </a:schemeClr>
                        </a:solidFill>
                      </a:endParaRPr>
                    </a:p>
                  </a:txBody>
                  <a:tcPr marL="167848" marR="100709" marT="100709" marB="10070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s-VE" sz="1200" dirty="0">
                          <a:solidFill>
                            <a:schemeClr val="tx1">
                              <a:lumMod val="85000"/>
                              <a:lumOff val="15000"/>
                            </a:schemeClr>
                          </a:solidFill>
                        </a:rPr>
                        <a:t>OMC- OMPI</a:t>
                      </a:r>
                    </a:p>
                  </a:txBody>
                  <a:tcPr marL="167848" marR="100709" marT="100709" marB="10070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024741522"/>
                  </a:ext>
                </a:extLst>
              </a:tr>
              <a:tr h="440136">
                <a:tc>
                  <a:txBody>
                    <a:bodyPr/>
                    <a:lstStyle/>
                    <a:p>
                      <a:endParaRPr lang="es-VE" sz="1200">
                        <a:solidFill>
                          <a:schemeClr val="tx1">
                            <a:lumMod val="85000"/>
                            <a:lumOff val="15000"/>
                          </a:schemeClr>
                        </a:solidFill>
                      </a:endParaRPr>
                    </a:p>
                  </a:txBody>
                  <a:tcPr marL="167848" marR="100709" marT="100709" marB="100709">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s-VE" sz="1200" dirty="0">
                          <a:solidFill>
                            <a:schemeClr val="tx1">
                              <a:lumMod val="85000"/>
                              <a:lumOff val="15000"/>
                            </a:schemeClr>
                          </a:solidFill>
                        </a:rPr>
                        <a:t>ADPIC - DOHA</a:t>
                      </a:r>
                    </a:p>
                  </a:txBody>
                  <a:tcPr marL="167848" marR="100709" marT="100709" marB="100709">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854918890"/>
                  </a:ext>
                </a:extLst>
              </a:tr>
              <a:tr h="440136">
                <a:tc>
                  <a:txBody>
                    <a:bodyPr/>
                    <a:lstStyle/>
                    <a:p>
                      <a:endParaRPr lang="es-VE" sz="1200">
                        <a:solidFill>
                          <a:schemeClr val="tx1">
                            <a:lumMod val="85000"/>
                            <a:lumOff val="15000"/>
                          </a:schemeClr>
                        </a:solidFill>
                      </a:endParaRPr>
                    </a:p>
                  </a:txBody>
                  <a:tcPr marL="167848" marR="100709" marT="100709" marB="100709">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s-VE" sz="1200" dirty="0">
                          <a:solidFill>
                            <a:schemeClr val="tx1">
                              <a:lumMod val="85000"/>
                              <a:lumOff val="15000"/>
                            </a:schemeClr>
                          </a:solidFill>
                        </a:rPr>
                        <a:t>LEGISLACIÓN REGIONAL, TLC RD-NAFTA, </a:t>
                      </a:r>
                    </a:p>
                  </a:txBody>
                  <a:tcPr marL="167848" marR="100709" marT="100709" marB="100709">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613373803"/>
                  </a:ext>
                </a:extLst>
              </a:tr>
              <a:tr h="440136">
                <a:tc>
                  <a:txBody>
                    <a:bodyPr/>
                    <a:lstStyle/>
                    <a:p>
                      <a:endParaRPr lang="es-VE" sz="1200">
                        <a:solidFill>
                          <a:schemeClr val="tx1">
                            <a:lumMod val="85000"/>
                            <a:lumOff val="15000"/>
                          </a:schemeClr>
                        </a:solidFill>
                      </a:endParaRPr>
                    </a:p>
                  </a:txBody>
                  <a:tcPr marL="167848" marR="100709" marT="100709" marB="100709">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s-VE" sz="1200" dirty="0">
                          <a:solidFill>
                            <a:schemeClr val="tx1">
                              <a:lumMod val="85000"/>
                              <a:lumOff val="15000"/>
                            </a:schemeClr>
                          </a:solidFill>
                        </a:rPr>
                        <a:t>LEGISLACIÓN NACIONAL</a:t>
                      </a:r>
                    </a:p>
                  </a:txBody>
                  <a:tcPr marL="167848" marR="100709" marT="100709" marB="100709">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750009133"/>
                  </a:ext>
                </a:extLst>
              </a:tr>
            </a:tbl>
          </a:graphicData>
        </a:graphic>
      </p:graphicFrame>
    </p:spTree>
    <p:extLst>
      <p:ext uri="{BB962C8B-B14F-4D97-AF65-F5344CB8AC3E}">
        <p14:creationId xmlns:p14="http://schemas.microsoft.com/office/powerpoint/2010/main" val="24394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VE" sz="3600" b="1" dirty="0"/>
              <a:t>Propiedad Intelectual y Acceso a Medicamentos</a:t>
            </a:r>
            <a:endParaRPr lang="es-ES" dirty="0"/>
          </a:p>
        </p:txBody>
      </p:sp>
      <p:sp>
        <p:nvSpPr>
          <p:cNvPr id="5" name="Marcador de contenido 4"/>
          <p:cNvSpPr>
            <a:spLocks noGrp="1"/>
          </p:cNvSpPr>
          <p:nvPr>
            <p:ph sz="half" idx="1"/>
          </p:nvPr>
        </p:nvSpPr>
        <p:spPr/>
        <p:txBody>
          <a:bodyPr>
            <a:normAutofit/>
          </a:bodyPr>
          <a:lstStyle/>
          <a:p>
            <a:endParaRPr lang="es-VE" b="1" dirty="0"/>
          </a:p>
          <a:p>
            <a:endParaRPr lang="es-VE" b="1" dirty="0"/>
          </a:p>
        </p:txBody>
      </p:sp>
      <p:graphicFrame>
        <p:nvGraphicFramePr>
          <p:cNvPr id="7" name="Marcador de contenido 6"/>
          <p:cNvGraphicFramePr>
            <a:graphicFrameLocks noGrp="1"/>
          </p:cNvGraphicFramePr>
          <p:nvPr>
            <p:ph sz="half" idx="2"/>
            <p:extLst>
              <p:ext uri="{D42A27DB-BD31-4B8C-83A1-F6EECF244321}">
                <p14:modId xmlns:p14="http://schemas.microsoft.com/office/powerpoint/2010/main" val="1695871449"/>
              </p:ext>
            </p:extLst>
          </p:nvPr>
        </p:nvGraphicFramePr>
        <p:xfrm>
          <a:off x="1467293" y="1190847"/>
          <a:ext cx="5181600" cy="5507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6558214" y="1995909"/>
            <a:ext cx="3328737" cy="3108544"/>
          </a:xfrm>
          <a:prstGeom prst="rect">
            <a:avLst/>
          </a:prstGeom>
        </p:spPr>
        <p:txBody>
          <a:bodyPr wrap="square">
            <a:spAutoFit/>
          </a:bodyPr>
          <a:lstStyle/>
          <a:p>
            <a:pPr marL="285750" indent="-285750">
              <a:buFont typeface="Arial"/>
              <a:buChar char="•"/>
            </a:pPr>
            <a:r>
              <a:rPr lang="es-VE" sz="2800" b="1" dirty="0"/>
              <a:t>Patentes</a:t>
            </a:r>
          </a:p>
          <a:p>
            <a:pPr marL="285750" indent="-285750">
              <a:buFont typeface="Arial"/>
              <a:buChar char="•"/>
            </a:pPr>
            <a:r>
              <a:rPr lang="es-VE" sz="2800" b="1" dirty="0"/>
              <a:t>Protección de Datos</a:t>
            </a:r>
          </a:p>
          <a:p>
            <a:pPr marL="285750" indent="-285750">
              <a:buFont typeface="Arial"/>
              <a:buChar char="•"/>
            </a:pPr>
            <a:r>
              <a:rPr lang="es-VE" sz="2800" b="1" dirty="0"/>
              <a:t>Protección de Datos con Exclusividad</a:t>
            </a:r>
          </a:p>
          <a:p>
            <a:pPr marL="285750" indent="-285750">
              <a:buFont typeface="Arial"/>
              <a:buChar char="•"/>
            </a:pPr>
            <a:r>
              <a:rPr lang="es-VE" sz="2800" b="1" dirty="0"/>
              <a:t>Linkage</a:t>
            </a:r>
          </a:p>
        </p:txBody>
      </p:sp>
    </p:spTree>
    <p:extLst>
      <p:ext uri="{BB962C8B-B14F-4D97-AF65-F5344CB8AC3E}">
        <p14:creationId xmlns:p14="http://schemas.microsoft.com/office/powerpoint/2010/main" val="390051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186713E-2749-0C49-9E52-11888DD54897}"/>
              </a:ext>
            </a:extLst>
          </p:cNvPr>
          <p:cNvSpPr>
            <a:spLocks noGrp="1"/>
          </p:cNvSpPr>
          <p:nvPr>
            <p:ph type="title"/>
          </p:nvPr>
        </p:nvSpPr>
        <p:spPr>
          <a:xfrm>
            <a:off x="640079" y="2053641"/>
            <a:ext cx="3669161" cy="2760098"/>
          </a:xfrm>
        </p:spPr>
        <p:txBody>
          <a:bodyPr>
            <a:normAutofit/>
          </a:bodyPr>
          <a:lstStyle/>
          <a:p>
            <a:r>
              <a:rPr lang="es-ES" altLang="es-VE" dirty="0">
                <a:solidFill>
                  <a:srgbClr val="FFFFFF"/>
                </a:solidFill>
                <a:ea typeface="ＭＳ Ｐゴシック" panose="020B0600070205080204" pitchFamily="34" charset="-128"/>
              </a:rPr>
              <a:t>Convenio de París 1883 </a:t>
            </a:r>
            <a:br>
              <a:rPr lang="es-ES" altLang="es-VE" dirty="0">
                <a:solidFill>
                  <a:srgbClr val="FFFFFF"/>
                </a:solidFill>
                <a:ea typeface="ＭＳ Ｐゴシック" panose="020B0600070205080204" pitchFamily="34" charset="-128"/>
              </a:rPr>
            </a:br>
            <a:r>
              <a:rPr lang="es-ES" altLang="es-VE" dirty="0">
                <a:solidFill>
                  <a:srgbClr val="FFFFFF"/>
                </a:solidFill>
                <a:ea typeface="ＭＳ Ｐゴシック" panose="020B0600070205080204" pitchFamily="34" charset="-128"/>
              </a:rPr>
              <a:t>1979</a:t>
            </a:r>
            <a:endParaRPr lang="es-VE" dirty="0">
              <a:solidFill>
                <a:srgbClr val="FFFFFF"/>
              </a:solidFill>
            </a:endParaRPr>
          </a:p>
        </p:txBody>
      </p:sp>
      <p:sp>
        <p:nvSpPr>
          <p:cNvPr id="3" name="Marcador de contenido 2">
            <a:extLst>
              <a:ext uri="{FF2B5EF4-FFF2-40B4-BE49-F238E27FC236}">
                <a16:creationId xmlns:a16="http://schemas.microsoft.com/office/drawing/2014/main" id="{02A02937-6D91-9243-A08E-23FE59082214}"/>
              </a:ext>
            </a:extLst>
          </p:cNvPr>
          <p:cNvSpPr>
            <a:spLocks noGrp="1"/>
          </p:cNvSpPr>
          <p:nvPr>
            <p:ph idx="1"/>
          </p:nvPr>
        </p:nvSpPr>
        <p:spPr>
          <a:xfrm>
            <a:off x="6090574" y="801866"/>
            <a:ext cx="5306084" cy="5230634"/>
          </a:xfrm>
        </p:spPr>
        <p:txBody>
          <a:bodyPr anchor="ctr">
            <a:normAutofit/>
          </a:bodyPr>
          <a:lstStyle/>
          <a:p>
            <a:r>
              <a:rPr lang="es-ES" altLang="es-VE" dirty="0">
                <a:solidFill>
                  <a:srgbClr val="000000"/>
                </a:solidFill>
                <a:ea typeface="ＭＳ Ｐゴシック" panose="020B0600070205080204" pitchFamily="34" charset="-128"/>
              </a:rPr>
              <a:t>Aplica la P.I en su acepción más amplia, patentes, marcas, dibujos, modelos industriales, indicaciones geográficas.</a:t>
            </a:r>
          </a:p>
          <a:p>
            <a:endParaRPr lang="es-ES" altLang="es-VE" sz="2400"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5961332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5277</Words>
  <Application>Microsoft Macintosh PowerPoint</Application>
  <PresentationFormat>Panorámica</PresentationFormat>
  <Paragraphs>372</Paragraphs>
  <Slides>63</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63</vt:i4>
      </vt:variant>
    </vt:vector>
  </HeadingPairs>
  <TitlesOfParts>
    <vt:vector size="68" baseType="lpstr">
      <vt:lpstr>Arial</vt:lpstr>
      <vt:lpstr>Calibri</vt:lpstr>
      <vt:lpstr>Calibri Light</vt:lpstr>
      <vt:lpstr>Century Schoolbook</vt:lpstr>
      <vt:lpstr>Tema de Office</vt:lpstr>
      <vt:lpstr>  PROPIEDAD INTELECTUAL MODULO III  </vt:lpstr>
      <vt:lpstr>OBJETIVO</vt:lpstr>
      <vt:lpstr>Contenido</vt:lpstr>
      <vt:lpstr>HISTORIA DE LA PROPIEDAD INTELECTUAL</vt:lpstr>
      <vt:lpstr>Presentación de PowerPoint</vt:lpstr>
      <vt:lpstr>Presentación de PowerPoint</vt:lpstr>
      <vt:lpstr>Presentación de PowerPoint</vt:lpstr>
      <vt:lpstr>Propiedad Intelectual y Acceso a Medicamentos</vt:lpstr>
      <vt:lpstr>Convenio de París 1883  1979</vt:lpstr>
      <vt:lpstr> ORGANIZACIÓN MUNDIAL DEL COMERCIO OMC</vt:lpstr>
      <vt:lpstr>Presentación de PowerPoint</vt:lpstr>
      <vt:lpstr>OMC-OMPI</vt:lpstr>
      <vt:lpstr>ACUERDO SOBRE LOS DERECHOS DE PROPIEDAD INTELECTUAL RELACIONADOS CON EL COMERCIO ADPIC</vt:lpstr>
      <vt:lpstr>ACUERDO SOBRE LOS DERECHOS DE PROPIEDAD INTELECTUAL RELACIONADOS CON EL COMERCIO ADPIC ESTRUCTURA</vt:lpstr>
      <vt:lpstr>PREAMBULO ADPIC</vt:lpstr>
      <vt:lpstr>ADPIC</vt:lpstr>
      <vt:lpstr>ADPIC</vt:lpstr>
      <vt:lpstr>DECLARACION DE DOHA - 2001</vt:lpstr>
      <vt:lpstr>Tratado de Cooperación de Patentes</vt:lpstr>
      <vt:lpstr>TRATADOS DE DERECHOS HUMANOS</vt:lpstr>
      <vt:lpstr>OTRAS NORMAS RELACIONADAS</vt:lpstr>
      <vt:lpstr>Honduras Normatividad nacional</vt:lpstr>
      <vt:lpstr>2. Términos Básicos de Propiedad Intelectual: Marcas, Patentes, Derecho de Autor, Propiedad industrial, Evergreening, TLC </vt:lpstr>
      <vt:lpstr>Términos Básicos de Propiedad Intelectual</vt:lpstr>
      <vt:lpstr>Características de la propiedad intelectual</vt:lpstr>
      <vt:lpstr>Patente</vt:lpstr>
      <vt:lpstr>Excluidos de protección de Patente</vt:lpstr>
      <vt:lpstr>LEY DE PROPIEDAD INDUSTRIAL  Decreto No. 12–99-E y sus reformas</vt:lpstr>
      <vt:lpstr>Marcas</vt:lpstr>
      <vt:lpstr>Evergreening </vt:lpstr>
      <vt:lpstr>Presentación de PowerPoint</vt:lpstr>
      <vt:lpstr>Información No Divulgada</vt:lpstr>
      <vt:lpstr>Presentación de PowerPoint</vt:lpstr>
      <vt:lpstr>3. ADPIC, ADPIC PLUS y Salvaguardas de la salud </vt:lpstr>
      <vt:lpstr>Salvaguardas de la salud  </vt:lpstr>
      <vt:lpstr>Salvaguardas del Acuerdo ADPIC </vt:lpstr>
      <vt:lpstr>. Criterios de Patentabilidad </vt:lpstr>
      <vt:lpstr>Oposición a las Patentes en Honduras </vt:lpstr>
      <vt:lpstr>Causales de Nulidad de Patente en Honduras</vt:lpstr>
      <vt:lpstr>Limitación para uso privado</vt:lpstr>
      <vt:lpstr>Limitación para uso experimental </vt:lpstr>
      <vt:lpstr>Linkage</vt:lpstr>
      <vt:lpstr>Excepción Bolar. </vt:lpstr>
      <vt:lpstr>Excepción Bolar en Honduras</vt:lpstr>
      <vt:lpstr>Importaciones Paralelas. </vt:lpstr>
      <vt:lpstr>Agotamiento del Derecho</vt:lpstr>
      <vt:lpstr>Licencias Voluntarias </vt:lpstr>
      <vt:lpstr>Licencias Obligatorias </vt:lpstr>
      <vt:lpstr>L.O en Honduras: emergencia nacional y/o por interés público</vt:lpstr>
      <vt:lpstr>Uso por el Gobierno </vt:lpstr>
      <vt:lpstr>Disposiciones ADPIC plus </vt:lpstr>
      <vt:lpstr>Disposiciones ADPIC PLUS en Honduras </vt:lpstr>
      <vt:lpstr>Protección de los datos de pruebas</vt:lpstr>
      <vt:lpstr>Exclusividad de datos de prueba en Honduras</vt:lpstr>
      <vt:lpstr>Condición </vt:lpstr>
      <vt:lpstr>Excepción </vt:lpstr>
      <vt:lpstr>Derechos de Propiedad Intelectual  frente al derecho a la salud y el acceso a Medicamentos,   </vt:lpstr>
      <vt:lpstr>Presentación de PowerPoint</vt:lpstr>
      <vt:lpstr>DPI frente al derecho a la salud y el acceso a Medicamentos</vt:lpstr>
      <vt:lpstr>Presentación de PowerPoint</vt:lpstr>
      <vt:lpstr>     </vt:lpstr>
      <vt:lpstr>Gracias </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PROPIEDAD INTELECTUAL MODULO III  </dc:title>
  <dc:creator>oruga333luzma@yahoo.com.mx</dc:creator>
  <cp:lastModifiedBy>oruga333luzma@yahoo.com.mx</cp:lastModifiedBy>
  <cp:revision>14</cp:revision>
  <dcterms:created xsi:type="dcterms:W3CDTF">2020-09-02T03:50:28Z</dcterms:created>
  <dcterms:modified xsi:type="dcterms:W3CDTF">2020-09-04T14:07:35Z</dcterms:modified>
</cp:coreProperties>
</file>