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sldIdLst>
    <p:sldId id="256" r:id="rId2"/>
    <p:sldId id="3877" r:id="rId3"/>
    <p:sldId id="3879" r:id="rId4"/>
    <p:sldId id="3327" r:id="rId5"/>
    <p:sldId id="3337" r:id="rId6"/>
    <p:sldId id="3326" r:id="rId7"/>
    <p:sldId id="3333" r:id="rId8"/>
    <p:sldId id="3334" r:id="rId9"/>
    <p:sldId id="3332" r:id="rId10"/>
    <p:sldId id="267" r:id="rId11"/>
    <p:sldId id="3878" r:id="rId12"/>
    <p:sldId id="3329" r:id="rId13"/>
    <p:sldId id="3330" r:id="rId14"/>
    <p:sldId id="3331" r:id="rId15"/>
    <p:sldId id="3335" r:id="rId16"/>
    <p:sldId id="3336" r:id="rId17"/>
    <p:sldId id="3322" r:id="rId18"/>
    <p:sldId id="3338" r:id="rId19"/>
    <p:sldId id="3339" r:id="rId20"/>
    <p:sldId id="3344" r:id="rId21"/>
    <p:sldId id="3345" r:id="rId22"/>
    <p:sldId id="3340" r:id="rId23"/>
    <p:sldId id="3341" r:id="rId24"/>
    <p:sldId id="3342" r:id="rId25"/>
    <p:sldId id="3343" r:id="rId26"/>
    <p:sldId id="3323" r:id="rId27"/>
    <p:sldId id="3358" r:id="rId28"/>
    <p:sldId id="3348" r:id="rId29"/>
    <p:sldId id="3346" r:id="rId30"/>
    <p:sldId id="3347" r:id="rId31"/>
    <p:sldId id="3371" r:id="rId32"/>
    <p:sldId id="3372" r:id="rId33"/>
    <p:sldId id="3880" r:id="rId34"/>
    <p:sldId id="3356" r:id="rId35"/>
    <p:sldId id="3357" r:id="rId36"/>
    <p:sldId id="265" r:id="rId37"/>
    <p:sldId id="3359" r:id="rId38"/>
    <p:sldId id="3360" r:id="rId39"/>
    <p:sldId id="3361" r:id="rId40"/>
    <p:sldId id="3362" r:id="rId41"/>
    <p:sldId id="3363" r:id="rId42"/>
    <p:sldId id="3364" r:id="rId43"/>
    <p:sldId id="3366" r:id="rId44"/>
    <p:sldId id="3365" r:id="rId45"/>
    <p:sldId id="3367" r:id="rId46"/>
    <p:sldId id="3368" r:id="rId47"/>
    <p:sldId id="3369" r:id="rId48"/>
    <p:sldId id="3373" r:id="rId49"/>
    <p:sldId id="3374" r:id="rId50"/>
    <p:sldId id="3375" r:id="rId51"/>
    <p:sldId id="3370" r:id="rId52"/>
    <p:sldId id="3881" r:id="rId53"/>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46030-246E-431E-A5BC-575DDE1A577F}" v="43" dt="2020-08-25T20:17:51.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2556B-1746-482E-B765-AA21865EAAF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C854DF33-BC86-46A3-8363-689D10E804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394A6505-265D-41B7-8D3C-82F129950CB6}"/>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90F9B561-11C4-4A53-9CAC-9294494508F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C6942773-34FF-448F-B0DD-7DA502C82FB7}"/>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32337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3DE458-E200-425D-BCF7-A78148F737E4}"/>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B33E668-4739-4073-A533-9A8F7598DF1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EFBCECF3-E3F9-4AA0-ACB1-E31A6D62F960}"/>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4B21C62E-D94C-42FE-B4FA-03071E3B1821}"/>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70B98599-25BE-41C7-9709-4E841A315D4B}"/>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329219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FFC037-7EA6-405A-A2F8-E9E2118025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1990E68-FE13-47CB-94F6-31B17C5965C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8BB2B331-7DA9-43FF-BEEB-418A7B94179D}"/>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E095210F-618B-4993-8166-B0555A523BE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C1E291D5-B148-41C2-9C41-B5FD360823A9}"/>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306094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50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95381-C5FE-417D-964C-7D6917D57362}"/>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3E618AA0-1FC9-45BA-9415-7E002E5E4D9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EEF8E9E-BCBC-4567-B2F0-479EED096242}"/>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28A7473A-2883-46DE-A318-C30691BD640D}"/>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9D0C4C6-A26A-4825-8B74-296179EB652F}"/>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303115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25B84-6FD7-470A-8321-EAA4B369AA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4EC61887-41C5-47F9-9279-2E9EC87BD5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63B0938-A3F8-4C2E-9F9B-3C4D71354846}"/>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8F8F4300-BE36-4B53-B536-8D1D4C70DEC2}"/>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C4B0E779-B32D-4943-94AC-D21F94D9E93C}"/>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16369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3C7A5-6B51-4EB7-8492-5A6A2B93A6F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B8B9B4B0-1378-4968-99AF-C8D5A6D04F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D36621A1-D1C8-453F-8B56-E1A538C9308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17BE84C1-F739-4A36-84A2-43B18AA93FE2}"/>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6" name="Marcador de pie de página 5">
            <a:extLst>
              <a:ext uri="{FF2B5EF4-FFF2-40B4-BE49-F238E27FC236}">
                <a16:creationId xmlns:a16="http://schemas.microsoft.com/office/drawing/2014/main" id="{9D9DE455-969A-42C8-BC32-2D5F6D8E91B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E8D145DA-467C-43B0-B223-E1ACA979284D}"/>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100005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8E061-3480-4767-AF5C-8A4670873E4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49EF064B-7B93-41C2-ADB1-58321AE25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BE9A8A-E021-4C62-B4CB-645EFD4DE0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03E5F768-2100-42E8-B5C1-CF5BA7863B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0EBA4DB-4C40-4C23-BD38-F89E85C4AC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2154AD37-FA96-41BA-B425-BD3A7DE926E6}"/>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8" name="Marcador de pie de página 7">
            <a:extLst>
              <a:ext uri="{FF2B5EF4-FFF2-40B4-BE49-F238E27FC236}">
                <a16:creationId xmlns:a16="http://schemas.microsoft.com/office/drawing/2014/main" id="{A28A732A-ED40-4101-A542-ED1143FF5A88}"/>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0A9E1F9C-6E90-40EF-A42A-6CE7713F6BA2}"/>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269155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29602-9930-475E-9E9A-81738980E421}"/>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276CB7CC-FC65-4386-811E-94F94DA85FB9}"/>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4" name="Marcador de pie de página 3">
            <a:extLst>
              <a:ext uri="{FF2B5EF4-FFF2-40B4-BE49-F238E27FC236}">
                <a16:creationId xmlns:a16="http://schemas.microsoft.com/office/drawing/2014/main" id="{09C55A52-8D82-4575-9BE7-7E7F59DB8572}"/>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3F666799-E485-403A-B36F-366675D84644}"/>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148368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DA9CAB-77CA-4858-A8BA-84AA78A67BD8}"/>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3" name="Marcador de pie de página 2">
            <a:extLst>
              <a:ext uri="{FF2B5EF4-FFF2-40B4-BE49-F238E27FC236}">
                <a16:creationId xmlns:a16="http://schemas.microsoft.com/office/drawing/2014/main" id="{92E754D1-3D3D-4A40-A8D7-CDC7A66A8C75}"/>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AC72D5B3-4A7A-4BD8-9630-BA72DAC4CB69}"/>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769615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E9973-EC67-4FF8-BEB7-4AF82DB3EA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109C16B6-F1F3-4299-B316-14F71500B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99613104-17AC-4B3F-BD52-2BA70705B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CCD837-DF6E-4FB3-A116-4127A16A787D}"/>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6" name="Marcador de pie de página 5">
            <a:extLst>
              <a:ext uri="{FF2B5EF4-FFF2-40B4-BE49-F238E27FC236}">
                <a16:creationId xmlns:a16="http://schemas.microsoft.com/office/drawing/2014/main" id="{AEC45358-BA7A-466E-8DCF-A02B136A1557}"/>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727B2448-14F7-4659-B8F2-271A4864D772}"/>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118475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34AFB4-246E-439C-AA45-5C202C1C60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EBB49DAF-E961-4685-88D8-45A9905E9E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F6112B85-4E31-41B6-8E13-76F545022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D745F1E-35BC-479A-9338-3CCD28AFEDA1}"/>
              </a:ext>
            </a:extLst>
          </p:cNvPr>
          <p:cNvSpPr>
            <a:spLocks noGrp="1"/>
          </p:cNvSpPr>
          <p:nvPr>
            <p:ph type="dt" sz="half" idx="10"/>
          </p:nvPr>
        </p:nvSpPr>
        <p:spPr/>
        <p:txBody>
          <a:bodyPr/>
          <a:lstStyle/>
          <a:p>
            <a:fld id="{1C982E94-BAD6-4907-A455-9E3EBDB19189}" type="datetimeFigureOut">
              <a:rPr lang="es-SV" smtClean="0"/>
              <a:t>11/9/2020</a:t>
            </a:fld>
            <a:endParaRPr lang="es-SV"/>
          </a:p>
        </p:txBody>
      </p:sp>
      <p:sp>
        <p:nvSpPr>
          <p:cNvPr id="6" name="Marcador de pie de página 5">
            <a:extLst>
              <a:ext uri="{FF2B5EF4-FFF2-40B4-BE49-F238E27FC236}">
                <a16:creationId xmlns:a16="http://schemas.microsoft.com/office/drawing/2014/main" id="{07D9C2A8-11E6-42EC-A36C-43172A7DC8D5}"/>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850AC13-2CA9-40D6-8C76-F1C93FF19323}"/>
              </a:ext>
            </a:extLst>
          </p:cNvPr>
          <p:cNvSpPr>
            <a:spLocks noGrp="1"/>
          </p:cNvSpPr>
          <p:nvPr>
            <p:ph type="sldNum" sz="quarter" idx="12"/>
          </p:nvPr>
        </p:nvSpPr>
        <p:spPr/>
        <p:txBody>
          <a:bodyPr/>
          <a:lstStyle/>
          <a:p>
            <a:fld id="{2C03394B-6688-440C-971A-C151011FAB69}" type="slidenum">
              <a:rPr lang="es-SV" smtClean="0"/>
              <a:t>‹#›</a:t>
            </a:fld>
            <a:endParaRPr lang="es-SV"/>
          </a:p>
        </p:txBody>
      </p:sp>
    </p:spTree>
    <p:extLst>
      <p:ext uri="{BB962C8B-B14F-4D97-AF65-F5344CB8AC3E}">
        <p14:creationId xmlns:p14="http://schemas.microsoft.com/office/powerpoint/2010/main" val="140528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614B1C9-6F2D-4B5D-8C0E-9C2CFDDABC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F39B77BA-0E8F-4030-AB18-786CB79E4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6ADB8061-A80E-4212-8CE8-5A6DF48295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82E94-BAD6-4907-A455-9E3EBDB19189}" type="datetimeFigureOut">
              <a:rPr lang="es-SV" smtClean="0"/>
              <a:t>11/9/2020</a:t>
            </a:fld>
            <a:endParaRPr lang="es-SV"/>
          </a:p>
        </p:txBody>
      </p:sp>
      <p:sp>
        <p:nvSpPr>
          <p:cNvPr id="5" name="Marcador de pie de página 4">
            <a:extLst>
              <a:ext uri="{FF2B5EF4-FFF2-40B4-BE49-F238E27FC236}">
                <a16:creationId xmlns:a16="http://schemas.microsoft.com/office/drawing/2014/main" id="{8E090B12-5070-4089-ADC3-DC2AD31DD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23895920-46D0-49E5-91F6-60DA5282F4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3394B-6688-440C-971A-C151011FAB69}" type="slidenum">
              <a:rPr lang="es-SV" smtClean="0"/>
              <a:t>‹#›</a:t>
            </a:fld>
            <a:endParaRPr lang="es-SV"/>
          </a:p>
        </p:txBody>
      </p:sp>
    </p:spTree>
    <p:extLst>
      <p:ext uri="{BB962C8B-B14F-4D97-AF65-F5344CB8AC3E}">
        <p14:creationId xmlns:p14="http://schemas.microsoft.com/office/powerpoint/2010/main" val="37146990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handreu@salud.gob.sv" TargetMode="External"/><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586DFB-4FD9-4046-B3FF-6AAA67A2EE64}"/>
              </a:ext>
            </a:extLst>
          </p:cNvPr>
          <p:cNvSpPr>
            <a:spLocks noGrp="1"/>
          </p:cNvSpPr>
          <p:nvPr>
            <p:ph type="ctrTitle"/>
          </p:nvPr>
        </p:nvSpPr>
        <p:spPr>
          <a:xfrm>
            <a:off x="5289754" y="639097"/>
            <a:ext cx="6253317" cy="3686015"/>
          </a:xfrm>
        </p:spPr>
        <p:txBody>
          <a:bodyPr>
            <a:normAutofit/>
          </a:bodyPr>
          <a:lstStyle/>
          <a:p>
            <a:r>
              <a:rPr lang="es-ES" sz="3200" dirty="0"/>
              <a:t>CONSULTORÍA PARA DESARROLLAR TALLERES EN LÍNEA PARA LA CREACIÓN DE DEMANDA DE TRATAMIENTO DESDE LA SOCIEDAD CIVIL EN ASPECTOS CLINICOS EN EL SALVADOR, HONDURAS Y GUATEMALA.</a:t>
            </a:r>
            <a:endParaRPr lang="es-SV" sz="3200" dirty="0"/>
          </a:p>
        </p:txBody>
      </p:sp>
      <p:sp>
        <p:nvSpPr>
          <p:cNvPr id="3" name="Subtítulo 2">
            <a:extLst>
              <a:ext uri="{FF2B5EF4-FFF2-40B4-BE49-F238E27FC236}">
                <a16:creationId xmlns:a16="http://schemas.microsoft.com/office/drawing/2014/main" id="{AC81986E-783D-4B08-99A4-0E19A69241B1}"/>
              </a:ext>
            </a:extLst>
          </p:cNvPr>
          <p:cNvSpPr>
            <a:spLocks noGrp="1"/>
          </p:cNvSpPr>
          <p:nvPr>
            <p:ph type="subTitle" idx="1"/>
          </p:nvPr>
        </p:nvSpPr>
        <p:spPr>
          <a:xfrm>
            <a:off x="5289753" y="4455621"/>
            <a:ext cx="6269347" cy="1238616"/>
          </a:xfrm>
        </p:spPr>
        <p:txBody>
          <a:bodyPr>
            <a:normAutofit/>
          </a:bodyPr>
          <a:lstStyle/>
          <a:p>
            <a:r>
              <a:rPr lang="es-SV" dirty="0">
                <a:solidFill>
                  <a:schemeClr val="tx1">
                    <a:lumMod val="85000"/>
                    <a:lumOff val="15000"/>
                  </a:schemeClr>
                </a:solidFill>
              </a:rPr>
              <a:t>Agosto 2020</a:t>
            </a:r>
          </a:p>
        </p:txBody>
      </p:sp>
      <p:pic>
        <p:nvPicPr>
          <p:cNvPr id="5" name="Imagen 4">
            <a:extLst>
              <a:ext uri="{FF2B5EF4-FFF2-40B4-BE49-F238E27FC236}">
                <a16:creationId xmlns:a16="http://schemas.microsoft.com/office/drawing/2014/main" id="{251DC8BF-05B4-4007-AE56-6E604819D1F6}"/>
              </a:ext>
            </a:extLst>
          </p:cNvPr>
          <p:cNvPicPr>
            <a:picLocks noChangeAspect="1"/>
          </p:cNvPicPr>
          <p:nvPr/>
        </p:nvPicPr>
        <p:blipFill>
          <a:blip r:embed="rId2"/>
          <a:stretch>
            <a:fillRect/>
          </a:stretch>
        </p:blipFill>
        <p:spPr>
          <a:xfrm>
            <a:off x="633999" y="1899065"/>
            <a:ext cx="4001315" cy="2530243"/>
          </a:xfrm>
          <a:prstGeom prst="rect">
            <a:avLst/>
          </a:prstGeom>
        </p:spPr>
      </p:pic>
    </p:spTree>
    <p:extLst>
      <p:ext uri="{BB962C8B-B14F-4D97-AF65-F5344CB8AC3E}">
        <p14:creationId xmlns:p14="http://schemas.microsoft.com/office/powerpoint/2010/main" val="372803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A7440D-C722-4579-8D36-46D6BE7A8E57}"/>
              </a:ext>
            </a:extLst>
          </p:cNvPr>
          <p:cNvPicPr>
            <a:picLocks noChangeAspect="1"/>
          </p:cNvPicPr>
          <p:nvPr/>
        </p:nvPicPr>
        <p:blipFill rotWithShape="1">
          <a:blip r:embed="rId2"/>
          <a:srcRect l="974" r="1" b="1"/>
          <a:stretch/>
        </p:blipFill>
        <p:spPr>
          <a:xfrm>
            <a:off x="0" y="-281344"/>
            <a:ext cx="12191980" cy="6340632"/>
          </a:xfrm>
          <a:prstGeom prst="rect">
            <a:avLst/>
          </a:prstGeom>
        </p:spPr>
      </p:pic>
    </p:spTree>
    <p:extLst>
      <p:ext uri="{BB962C8B-B14F-4D97-AF65-F5344CB8AC3E}">
        <p14:creationId xmlns:p14="http://schemas.microsoft.com/office/powerpoint/2010/main" val="135728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6000C-F038-934B-B7BF-76D8D694BA24}"/>
              </a:ext>
            </a:extLst>
          </p:cNvPr>
          <p:cNvSpPr txBox="1"/>
          <p:nvPr/>
        </p:nvSpPr>
        <p:spPr>
          <a:xfrm>
            <a:off x="762000" y="241210"/>
            <a:ext cx="4523803" cy="668773"/>
          </a:xfrm>
          <a:prstGeom prst="rect">
            <a:avLst/>
          </a:prstGeom>
          <a:noFill/>
        </p:spPr>
        <p:txBody>
          <a:bodyPr wrap="none" rtlCol="0">
            <a:spAutoFit/>
          </a:bodyPr>
          <a:lstStyle/>
          <a:p>
            <a:pPr>
              <a:lnSpc>
                <a:spcPts val="5000"/>
              </a:lnSpc>
            </a:pPr>
            <a:r>
              <a:rPr lang="en-US" sz="3300" b="1" dirty="0">
                <a:solidFill>
                  <a:schemeClr val="tx2"/>
                </a:solidFill>
                <a:ea typeface="League Spartan" charset="0"/>
                <a:cs typeface="Poppins SemiBold" pitchFamily="2" charset="77"/>
              </a:rPr>
              <a:t>Desarrollo de la </a:t>
            </a:r>
            <a:r>
              <a:rPr lang="es-SV" sz="3300" b="1" dirty="0">
                <a:solidFill>
                  <a:schemeClr val="tx2"/>
                </a:solidFill>
                <a:ea typeface="League Spartan" charset="0"/>
                <a:cs typeface="Poppins SemiBold" pitchFamily="2" charset="77"/>
              </a:rPr>
              <a:t>presentación</a:t>
            </a:r>
          </a:p>
        </p:txBody>
      </p:sp>
      <p:sp>
        <p:nvSpPr>
          <p:cNvPr id="5" name="Freeform 1">
            <a:extLst>
              <a:ext uri="{FF2B5EF4-FFF2-40B4-BE49-F238E27FC236}">
                <a16:creationId xmlns:a16="http://schemas.microsoft.com/office/drawing/2014/main" id="{C66202CD-405C-394D-89D7-2969C37196FB}"/>
              </a:ext>
            </a:extLst>
          </p:cNvPr>
          <p:cNvSpPr>
            <a:spLocks noChangeArrowheads="1"/>
          </p:cNvSpPr>
          <p:nvPr/>
        </p:nvSpPr>
        <p:spPr bwMode="auto">
          <a:xfrm>
            <a:off x="1774885" y="1906846"/>
            <a:ext cx="2361602" cy="4550358"/>
          </a:xfrm>
          <a:prstGeom prst="roundRect">
            <a:avLst>
              <a:gd name="adj" fmla="val 8113"/>
            </a:avLst>
          </a:prstGeom>
          <a:solidFill>
            <a:schemeClr val="accent1"/>
          </a:solidFill>
          <a:ln>
            <a:noFill/>
          </a:ln>
          <a:effectLst/>
        </p:spPr>
        <p:txBody>
          <a:bodyPr wrap="none" anchor="ctr"/>
          <a:lstStyle/>
          <a:p>
            <a:endParaRPr lang="en-US" sz="3266"/>
          </a:p>
        </p:txBody>
      </p:sp>
      <p:sp>
        <p:nvSpPr>
          <p:cNvPr id="6" name="Freeform 2">
            <a:extLst>
              <a:ext uri="{FF2B5EF4-FFF2-40B4-BE49-F238E27FC236}">
                <a16:creationId xmlns:a16="http://schemas.microsoft.com/office/drawing/2014/main" id="{FBFBC61A-38D5-4E40-B306-D4D28C8FCB22}"/>
              </a:ext>
            </a:extLst>
          </p:cNvPr>
          <p:cNvSpPr>
            <a:spLocks noChangeArrowheads="1"/>
          </p:cNvSpPr>
          <p:nvPr/>
        </p:nvSpPr>
        <p:spPr bwMode="auto">
          <a:xfrm>
            <a:off x="1774885" y="5470613"/>
            <a:ext cx="2361602" cy="986591"/>
          </a:xfrm>
          <a:custGeom>
            <a:avLst/>
            <a:gdLst>
              <a:gd name="T0" fmla="*/ 0 w 5362"/>
              <a:gd name="T1" fmla="*/ 0 h 2242"/>
              <a:gd name="T2" fmla="*/ 5361 w 5362"/>
              <a:gd name="T3" fmla="*/ 0 h 2242"/>
              <a:gd name="T4" fmla="*/ 5361 w 5362"/>
              <a:gd name="T5" fmla="*/ 1834 h 2242"/>
              <a:gd name="T6" fmla="*/ 5361 w 5362"/>
              <a:gd name="T7" fmla="*/ 1834 h 2242"/>
              <a:gd name="T8" fmla="*/ 4953 w 5362"/>
              <a:gd name="T9" fmla="*/ 2241 h 2242"/>
              <a:gd name="T10" fmla="*/ 408 w 5362"/>
              <a:gd name="T11" fmla="*/ 2241 h 2242"/>
              <a:gd name="T12" fmla="*/ 408 w 5362"/>
              <a:gd name="T13" fmla="*/ 2241 h 2242"/>
              <a:gd name="T14" fmla="*/ 0 w 5362"/>
              <a:gd name="T15" fmla="*/ 1834 h 2242"/>
              <a:gd name="T16" fmla="*/ 0 w 5362"/>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2" h="2242">
                <a:moveTo>
                  <a:pt x="0" y="0"/>
                </a:moveTo>
                <a:lnTo>
                  <a:pt x="5361" y="0"/>
                </a:lnTo>
                <a:lnTo>
                  <a:pt x="5361" y="1834"/>
                </a:lnTo>
                <a:lnTo>
                  <a:pt x="5361" y="1834"/>
                </a:lnTo>
                <a:cubicBezTo>
                  <a:pt x="5361" y="2059"/>
                  <a:pt x="5178" y="2241"/>
                  <a:pt x="4953" y="2241"/>
                </a:cubicBezTo>
                <a:lnTo>
                  <a:pt x="408" y="2241"/>
                </a:lnTo>
                <a:lnTo>
                  <a:pt x="408" y="2241"/>
                </a:lnTo>
                <a:cubicBezTo>
                  <a:pt x="183" y="2241"/>
                  <a:pt x="0" y="2059"/>
                  <a:pt x="0" y="1834"/>
                </a:cubicBezTo>
                <a:lnTo>
                  <a:pt x="0" y="0"/>
                </a:lnTo>
              </a:path>
            </a:pathLst>
          </a:custGeom>
          <a:solidFill>
            <a:schemeClr val="bg1"/>
          </a:solidFill>
          <a:ln>
            <a:noFill/>
          </a:ln>
          <a:effectLst/>
        </p:spPr>
        <p:txBody>
          <a:bodyPr wrap="none" anchor="ctr"/>
          <a:lstStyle/>
          <a:p>
            <a:endParaRPr lang="en-US" sz="3266"/>
          </a:p>
        </p:txBody>
      </p:sp>
      <p:sp>
        <p:nvSpPr>
          <p:cNvPr id="52" name="Freeform 51">
            <a:extLst>
              <a:ext uri="{FF2B5EF4-FFF2-40B4-BE49-F238E27FC236}">
                <a16:creationId xmlns:a16="http://schemas.microsoft.com/office/drawing/2014/main" id="{A9FEF9E5-4C96-3740-965D-2A941A8A9EA8}"/>
              </a:ext>
            </a:extLst>
          </p:cNvPr>
          <p:cNvSpPr>
            <a:spLocks noChangeArrowheads="1"/>
          </p:cNvSpPr>
          <p:nvPr/>
        </p:nvSpPr>
        <p:spPr bwMode="auto">
          <a:xfrm>
            <a:off x="1792584" y="2740011"/>
            <a:ext cx="2326204" cy="2322317"/>
          </a:xfrm>
          <a:custGeom>
            <a:avLst/>
            <a:gdLst>
              <a:gd name="connsiteX0" fmla="*/ 1139727 w 4652408"/>
              <a:gd name="connsiteY0" fmla="*/ 4346434 h 4644634"/>
              <a:gd name="connsiteX1" fmla="*/ 1338673 w 4652408"/>
              <a:gd name="connsiteY1" fmla="*/ 4471200 h 4644634"/>
              <a:gd name="connsiteX2" fmla="*/ 1473357 w 4652408"/>
              <a:gd name="connsiteY2" fmla="*/ 4563226 h 4644634"/>
              <a:gd name="connsiteX3" fmla="*/ 1608922 w 4652408"/>
              <a:gd name="connsiteY3" fmla="*/ 4471200 h 4644634"/>
              <a:gd name="connsiteX4" fmla="*/ 1807868 w 4652408"/>
              <a:gd name="connsiteY4" fmla="*/ 4346434 h 4644634"/>
              <a:gd name="connsiteX5" fmla="*/ 2006814 w 4652408"/>
              <a:gd name="connsiteY5" fmla="*/ 4471200 h 4644634"/>
              <a:gd name="connsiteX6" fmla="*/ 2141499 w 4652408"/>
              <a:gd name="connsiteY6" fmla="*/ 4563226 h 4644634"/>
              <a:gd name="connsiteX7" fmla="*/ 2277064 w 4652408"/>
              <a:gd name="connsiteY7" fmla="*/ 4471200 h 4644634"/>
              <a:gd name="connsiteX8" fmla="*/ 2476010 w 4652408"/>
              <a:gd name="connsiteY8" fmla="*/ 4346434 h 4644634"/>
              <a:gd name="connsiteX9" fmla="*/ 2674956 w 4652408"/>
              <a:gd name="connsiteY9" fmla="*/ 4471200 h 4644634"/>
              <a:gd name="connsiteX10" fmla="*/ 2809640 w 4652408"/>
              <a:gd name="connsiteY10" fmla="*/ 4563226 h 4644634"/>
              <a:gd name="connsiteX11" fmla="*/ 2850134 w 4652408"/>
              <a:gd name="connsiteY11" fmla="*/ 4603930 h 4644634"/>
              <a:gd name="connsiteX12" fmla="*/ 2809640 w 4652408"/>
              <a:gd name="connsiteY12" fmla="*/ 4644634 h 4644634"/>
              <a:gd name="connsiteX13" fmla="*/ 2610694 w 4652408"/>
              <a:gd name="connsiteY13" fmla="*/ 4520753 h 4644634"/>
              <a:gd name="connsiteX14" fmla="*/ 2476010 w 4652408"/>
              <a:gd name="connsiteY14" fmla="*/ 4428727 h 4644634"/>
              <a:gd name="connsiteX15" fmla="*/ 2340445 w 4652408"/>
              <a:gd name="connsiteY15" fmla="*/ 4520753 h 4644634"/>
              <a:gd name="connsiteX16" fmla="*/ 2141499 w 4652408"/>
              <a:gd name="connsiteY16" fmla="*/ 4644634 h 4644634"/>
              <a:gd name="connsiteX17" fmla="*/ 1942553 w 4652408"/>
              <a:gd name="connsiteY17" fmla="*/ 4520753 h 4644634"/>
              <a:gd name="connsiteX18" fmla="*/ 1807868 w 4652408"/>
              <a:gd name="connsiteY18" fmla="*/ 4428727 h 4644634"/>
              <a:gd name="connsiteX19" fmla="*/ 1672303 w 4652408"/>
              <a:gd name="connsiteY19" fmla="*/ 4520753 h 4644634"/>
              <a:gd name="connsiteX20" fmla="*/ 1473357 w 4652408"/>
              <a:gd name="connsiteY20" fmla="*/ 4644634 h 4644634"/>
              <a:gd name="connsiteX21" fmla="*/ 1274411 w 4652408"/>
              <a:gd name="connsiteY21" fmla="*/ 4520753 h 4644634"/>
              <a:gd name="connsiteX22" fmla="*/ 1139727 w 4652408"/>
              <a:gd name="connsiteY22" fmla="*/ 4428727 h 4644634"/>
              <a:gd name="connsiteX23" fmla="*/ 1099233 w 4652408"/>
              <a:gd name="connsiteY23" fmla="*/ 4387138 h 4644634"/>
              <a:gd name="connsiteX24" fmla="*/ 1139727 w 4652408"/>
              <a:gd name="connsiteY24" fmla="*/ 4346434 h 4644634"/>
              <a:gd name="connsiteX25" fmla="*/ 760869 w 4652408"/>
              <a:gd name="connsiteY25" fmla="*/ 3655045 h 4644634"/>
              <a:gd name="connsiteX26" fmla="*/ 849771 w 4652408"/>
              <a:gd name="connsiteY26" fmla="*/ 3743946 h 4644634"/>
              <a:gd name="connsiteX27" fmla="*/ 760869 w 4652408"/>
              <a:gd name="connsiteY27" fmla="*/ 3832847 h 4644634"/>
              <a:gd name="connsiteX28" fmla="*/ 671968 w 4652408"/>
              <a:gd name="connsiteY28" fmla="*/ 3743946 h 4644634"/>
              <a:gd name="connsiteX29" fmla="*/ 760869 w 4652408"/>
              <a:gd name="connsiteY29" fmla="*/ 3655045 h 4644634"/>
              <a:gd name="connsiteX30" fmla="*/ 3346143 w 4652408"/>
              <a:gd name="connsiteY30" fmla="*/ 2862665 h 4644634"/>
              <a:gd name="connsiteX31" fmla="*/ 3491259 w 4652408"/>
              <a:gd name="connsiteY31" fmla="*/ 2952489 h 4644634"/>
              <a:gd name="connsiteX32" fmla="*/ 3589763 w 4652408"/>
              <a:gd name="connsiteY32" fmla="*/ 3020298 h 4644634"/>
              <a:gd name="connsiteX33" fmla="*/ 3688266 w 4652408"/>
              <a:gd name="connsiteY33" fmla="*/ 2952489 h 4644634"/>
              <a:gd name="connsiteX34" fmla="*/ 3834262 w 4652408"/>
              <a:gd name="connsiteY34" fmla="*/ 2862665 h 4644634"/>
              <a:gd name="connsiteX35" fmla="*/ 3978499 w 4652408"/>
              <a:gd name="connsiteY35" fmla="*/ 2952489 h 4644634"/>
              <a:gd name="connsiteX36" fmla="*/ 4077882 w 4652408"/>
              <a:gd name="connsiteY36" fmla="*/ 3020298 h 4644634"/>
              <a:gd name="connsiteX37" fmla="*/ 4176386 w 4652408"/>
              <a:gd name="connsiteY37" fmla="*/ 2952489 h 4644634"/>
              <a:gd name="connsiteX38" fmla="*/ 4321502 w 4652408"/>
              <a:gd name="connsiteY38" fmla="*/ 2862665 h 4644634"/>
              <a:gd name="connsiteX39" fmla="*/ 4466619 w 4652408"/>
              <a:gd name="connsiteY39" fmla="*/ 2952489 h 4644634"/>
              <a:gd name="connsiteX40" fmla="*/ 4565122 w 4652408"/>
              <a:gd name="connsiteY40" fmla="*/ 3020298 h 4644634"/>
              <a:gd name="connsiteX41" fmla="*/ 4594146 w 4652408"/>
              <a:gd name="connsiteY41" fmla="*/ 3049359 h 4644634"/>
              <a:gd name="connsiteX42" fmla="*/ 4565122 w 4652408"/>
              <a:gd name="connsiteY42" fmla="*/ 3079300 h 4644634"/>
              <a:gd name="connsiteX43" fmla="*/ 4420006 w 4652408"/>
              <a:gd name="connsiteY43" fmla="*/ 2988595 h 4644634"/>
              <a:gd name="connsiteX44" fmla="*/ 4321502 w 4652408"/>
              <a:gd name="connsiteY44" fmla="*/ 2921667 h 4644634"/>
              <a:gd name="connsiteX45" fmla="*/ 4222999 w 4652408"/>
              <a:gd name="connsiteY45" fmla="*/ 2988595 h 4644634"/>
              <a:gd name="connsiteX46" fmla="*/ 4077882 w 4652408"/>
              <a:gd name="connsiteY46" fmla="*/ 3079300 h 4644634"/>
              <a:gd name="connsiteX47" fmla="*/ 3931886 w 4652408"/>
              <a:gd name="connsiteY47" fmla="*/ 2988595 h 4644634"/>
              <a:gd name="connsiteX48" fmla="*/ 3834262 w 4652408"/>
              <a:gd name="connsiteY48" fmla="*/ 2921667 h 4644634"/>
              <a:gd name="connsiteX49" fmla="*/ 3734879 w 4652408"/>
              <a:gd name="connsiteY49" fmla="*/ 2988595 h 4644634"/>
              <a:gd name="connsiteX50" fmla="*/ 3589763 w 4652408"/>
              <a:gd name="connsiteY50" fmla="*/ 3079300 h 4644634"/>
              <a:gd name="connsiteX51" fmla="*/ 3444646 w 4652408"/>
              <a:gd name="connsiteY51" fmla="*/ 2988595 h 4644634"/>
              <a:gd name="connsiteX52" fmla="*/ 3346143 w 4652408"/>
              <a:gd name="connsiteY52" fmla="*/ 2921667 h 4644634"/>
              <a:gd name="connsiteX53" fmla="*/ 3317119 w 4652408"/>
              <a:gd name="connsiteY53" fmla="*/ 2891726 h 4644634"/>
              <a:gd name="connsiteX54" fmla="*/ 3346143 w 4652408"/>
              <a:gd name="connsiteY54" fmla="*/ 2862665 h 4644634"/>
              <a:gd name="connsiteX55" fmla="*/ 50209 w 4652408"/>
              <a:gd name="connsiteY55" fmla="*/ 963285 h 4644634"/>
              <a:gd name="connsiteX56" fmla="*/ 299492 w 4652408"/>
              <a:gd name="connsiteY56" fmla="*/ 1118800 h 4644634"/>
              <a:gd name="connsiteX57" fmla="*/ 467736 w 4652408"/>
              <a:gd name="connsiteY57" fmla="*/ 1234553 h 4644634"/>
              <a:gd name="connsiteX58" fmla="*/ 636861 w 4652408"/>
              <a:gd name="connsiteY58" fmla="*/ 1118800 h 4644634"/>
              <a:gd name="connsiteX59" fmla="*/ 886145 w 4652408"/>
              <a:gd name="connsiteY59" fmla="*/ 963285 h 4644634"/>
              <a:gd name="connsiteX60" fmla="*/ 1134547 w 4652408"/>
              <a:gd name="connsiteY60" fmla="*/ 1118800 h 4644634"/>
              <a:gd name="connsiteX61" fmla="*/ 1303672 w 4652408"/>
              <a:gd name="connsiteY61" fmla="*/ 1234553 h 4644634"/>
              <a:gd name="connsiteX62" fmla="*/ 1472797 w 4652408"/>
              <a:gd name="connsiteY62" fmla="*/ 1118800 h 4644634"/>
              <a:gd name="connsiteX63" fmla="*/ 1721199 w 4652408"/>
              <a:gd name="connsiteY63" fmla="*/ 963285 h 4644634"/>
              <a:gd name="connsiteX64" fmla="*/ 1970482 w 4652408"/>
              <a:gd name="connsiteY64" fmla="*/ 1118800 h 4644634"/>
              <a:gd name="connsiteX65" fmla="*/ 2139607 w 4652408"/>
              <a:gd name="connsiteY65" fmla="*/ 1234553 h 4644634"/>
              <a:gd name="connsiteX66" fmla="*/ 2189816 w 4652408"/>
              <a:gd name="connsiteY66" fmla="*/ 1284919 h 4644634"/>
              <a:gd name="connsiteX67" fmla="*/ 2139607 w 4652408"/>
              <a:gd name="connsiteY67" fmla="*/ 1335285 h 4644634"/>
              <a:gd name="connsiteX68" fmla="*/ 1890324 w 4652408"/>
              <a:gd name="connsiteY68" fmla="*/ 1180653 h 4644634"/>
              <a:gd name="connsiteX69" fmla="*/ 1721199 w 4652408"/>
              <a:gd name="connsiteY69" fmla="*/ 1065784 h 4644634"/>
              <a:gd name="connsiteX70" fmla="*/ 1552074 w 4652408"/>
              <a:gd name="connsiteY70" fmla="*/ 1180653 h 4644634"/>
              <a:gd name="connsiteX71" fmla="*/ 1303672 w 4652408"/>
              <a:gd name="connsiteY71" fmla="*/ 1335285 h 4644634"/>
              <a:gd name="connsiteX72" fmla="*/ 1054389 w 4652408"/>
              <a:gd name="connsiteY72" fmla="*/ 1180653 h 4644634"/>
              <a:gd name="connsiteX73" fmla="*/ 886145 w 4652408"/>
              <a:gd name="connsiteY73" fmla="*/ 1065784 h 4644634"/>
              <a:gd name="connsiteX74" fmla="*/ 717020 w 4652408"/>
              <a:gd name="connsiteY74" fmla="*/ 1180653 h 4644634"/>
              <a:gd name="connsiteX75" fmla="*/ 467736 w 4652408"/>
              <a:gd name="connsiteY75" fmla="*/ 1335285 h 4644634"/>
              <a:gd name="connsiteX76" fmla="*/ 219334 w 4652408"/>
              <a:gd name="connsiteY76" fmla="*/ 1180653 h 4644634"/>
              <a:gd name="connsiteX77" fmla="*/ 50209 w 4652408"/>
              <a:gd name="connsiteY77" fmla="*/ 1065784 h 4644634"/>
              <a:gd name="connsiteX78" fmla="*/ 0 w 4652408"/>
              <a:gd name="connsiteY78" fmla="*/ 1014534 h 4644634"/>
              <a:gd name="connsiteX79" fmla="*/ 50209 w 4652408"/>
              <a:gd name="connsiteY79" fmla="*/ 963285 h 4644634"/>
              <a:gd name="connsiteX80" fmla="*/ 3400591 w 4652408"/>
              <a:gd name="connsiteY80" fmla="*/ 62147 h 4644634"/>
              <a:gd name="connsiteX81" fmla="*/ 3546048 w 4652408"/>
              <a:gd name="connsiteY81" fmla="*/ 152852 h 4644634"/>
              <a:gd name="connsiteX82" fmla="*/ 3644783 w 4652408"/>
              <a:gd name="connsiteY82" fmla="*/ 219780 h 4644634"/>
              <a:gd name="connsiteX83" fmla="*/ 3743518 w 4652408"/>
              <a:gd name="connsiteY83" fmla="*/ 152852 h 4644634"/>
              <a:gd name="connsiteX84" fmla="*/ 3888976 w 4652408"/>
              <a:gd name="connsiteY84" fmla="*/ 62147 h 4644634"/>
              <a:gd name="connsiteX85" fmla="*/ 4034434 w 4652408"/>
              <a:gd name="connsiteY85" fmla="*/ 152852 h 4644634"/>
              <a:gd name="connsiteX86" fmla="*/ 4134050 w 4652408"/>
              <a:gd name="connsiteY86" fmla="*/ 219780 h 4644634"/>
              <a:gd name="connsiteX87" fmla="*/ 4232785 w 4652408"/>
              <a:gd name="connsiteY87" fmla="*/ 152852 h 4644634"/>
              <a:gd name="connsiteX88" fmla="*/ 4378243 w 4652408"/>
              <a:gd name="connsiteY88" fmla="*/ 62147 h 4644634"/>
              <a:gd name="connsiteX89" fmla="*/ 4523700 w 4652408"/>
              <a:gd name="connsiteY89" fmla="*/ 152852 h 4644634"/>
              <a:gd name="connsiteX90" fmla="*/ 4622435 w 4652408"/>
              <a:gd name="connsiteY90" fmla="*/ 219780 h 4644634"/>
              <a:gd name="connsiteX91" fmla="*/ 4652408 w 4652408"/>
              <a:gd name="connsiteY91" fmla="*/ 249721 h 4644634"/>
              <a:gd name="connsiteX92" fmla="*/ 4622435 w 4652408"/>
              <a:gd name="connsiteY92" fmla="*/ 278782 h 4644634"/>
              <a:gd name="connsiteX93" fmla="*/ 4476978 w 4652408"/>
              <a:gd name="connsiteY93" fmla="*/ 188958 h 4644634"/>
              <a:gd name="connsiteX94" fmla="*/ 4378243 w 4652408"/>
              <a:gd name="connsiteY94" fmla="*/ 121149 h 4644634"/>
              <a:gd name="connsiteX95" fmla="*/ 4279508 w 4652408"/>
              <a:gd name="connsiteY95" fmla="*/ 188958 h 4644634"/>
              <a:gd name="connsiteX96" fmla="*/ 4134050 w 4652408"/>
              <a:gd name="connsiteY96" fmla="*/ 278782 h 4644634"/>
              <a:gd name="connsiteX97" fmla="*/ 3987711 w 4652408"/>
              <a:gd name="connsiteY97" fmla="*/ 188958 h 4644634"/>
              <a:gd name="connsiteX98" fmla="*/ 3888976 w 4652408"/>
              <a:gd name="connsiteY98" fmla="*/ 121149 h 4644634"/>
              <a:gd name="connsiteX99" fmla="*/ 3790241 w 4652408"/>
              <a:gd name="connsiteY99" fmla="*/ 188958 h 4644634"/>
              <a:gd name="connsiteX100" fmla="*/ 3644783 w 4652408"/>
              <a:gd name="connsiteY100" fmla="*/ 278782 h 4644634"/>
              <a:gd name="connsiteX101" fmla="*/ 3499326 w 4652408"/>
              <a:gd name="connsiteY101" fmla="*/ 188958 h 4644634"/>
              <a:gd name="connsiteX102" fmla="*/ 3400591 w 4652408"/>
              <a:gd name="connsiteY102" fmla="*/ 121149 h 4644634"/>
              <a:gd name="connsiteX103" fmla="*/ 3371499 w 4652408"/>
              <a:gd name="connsiteY103" fmla="*/ 92088 h 4644634"/>
              <a:gd name="connsiteX104" fmla="*/ 3400591 w 4652408"/>
              <a:gd name="connsiteY104" fmla="*/ 62147 h 4644634"/>
              <a:gd name="connsiteX105" fmla="*/ 1176918 w 4652408"/>
              <a:gd name="connsiteY105" fmla="*/ 0 h 4644634"/>
              <a:gd name="connsiteX106" fmla="*/ 1265379 w 4652408"/>
              <a:gd name="connsiteY106" fmla="*/ 88901 h 4644634"/>
              <a:gd name="connsiteX107" fmla="*/ 1176918 w 4652408"/>
              <a:gd name="connsiteY107" fmla="*/ 177802 h 4644634"/>
              <a:gd name="connsiteX108" fmla="*/ 1087581 w 4652408"/>
              <a:gd name="connsiteY108" fmla="*/ 88901 h 4644634"/>
              <a:gd name="connsiteX109" fmla="*/ 1176918 w 4652408"/>
              <a:gd name="connsiteY109"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652408" h="4644634">
                <a:moveTo>
                  <a:pt x="1139727" y="4346434"/>
                </a:moveTo>
                <a:cubicBezTo>
                  <a:pt x="1242721" y="4346434"/>
                  <a:pt x="1295538" y="4415454"/>
                  <a:pt x="1338673" y="4471200"/>
                </a:cubicBezTo>
                <a:cubicBezTo>
                  <a:pt x="1382687" y="4527832"/>
                  <a:pt x="1413497" y="4563226"/>
                  <a:pt x="1473357" y="4563226"/>
                </a:cubicBezTo>
                <a:cubicBezTo>
                  <a:pt x="1534097" y="4563226"/>
                  <a:pt x="1564027" y="4527832"/>
                  <a:pt x="1608922" y="4471200"/>
                </a:cubicBezTo>
                <a:cubicBezTo>
                  <a:pt x="1651176" y="4415454"/>
                  <a:pt x="1703994" y="4346434"/>
                  <a:pt x="1807868" y="4346434"/>
                </a:cubicBezTo>
                <a:cubicBezTo>
                  <a:pt x="1910862" y="4346434"/>
                  <a:pt x="1963680" y="4415454"/>
                  <a:pt x="2006814" y="4471200"/>
                </a:cubicBezTo>
                <a:cubicBezTo>
                  <a:pt x="2050829" y="4527832"/>
                  <a:pt x="2080759" y="4563226"/>
                  <a:pt x="2141499" y="4563226"/>
                </a:cubicBezTo>
                <a:cubicBezTo>
                  <a:pt x="2202239" y="4563226"/>
                  <a:pt x="2232169" y="4527832"/>
                  <a:pt x="2277064" y="4471200"/>
                </a:cubicBezTo>
                <a:cubicBezTo>
                  <a:pt x="2319318" y="4415454"/>
                  <a:pt x="2372135" y="4346434"/>
                  <a:pt x="2476010" y="4346434"/>
                </a:cubicBezTo>
                <a:cubicBezTo>
                  <a:pt x="2579004" y="4346434"/>
                  <a:pt x="2631821" y="4415454"/>
                  <a:pt x="2674956" y="4471200"/>
                </a:cubicBezTo>
                <a:cubicBezTo>
                  <a:pt x="2718970" y="4527832"/>
                  <a:pt x="2748900" y="4563226"/>
                  <a:pt x="2809640" y="4563226"/>
                </a:cubicBezTo>
                <a:cubicBezTo>
                  <a:pt x="2831648" y="4563226"/>
                  <a:pt x="2850134" y="4581809"/>
                  <a:pt x="2850134" y="4603930"/>
                </a:cubicBezTo>
                <a:cubicBezTo>
                  <a:pt x="2850134" y="4626052"/>
                  <a:pt x="2831648" y="4644634"/>
                  <a:pt x="2809640" y="4644634"/>
                </a:cubicBezTo>
                <a:cubicBezTo>
                  <a:pt x="2706646" y="4644634"/>
                  <a:pt x="2653829" y="4575615"/>
                  <a:pt x="2610694" y="4520753"/>
                </a:cubicBezTo>
                <a:cubicBezTo>
                  <a:pt x="2566680" y="4463236"/>
                  <a:pt x="2535870" y="4428727"/>
                  <a:pt x="2476010" y="4428727"/>
                </a:cubicBezTo>
                <a:cubicBezTo>
                  <a:pt x="2414389" y="4428727"/>
                  <a:pt x="2384459" y="4463236"/>
                  <a:pt x="2340445" y="4520753"/>
                </a:cubicBezTo>
                <a:cubicBezTo>
                  <a:pt x="2298191" y="4575615"/>
                  <a:pt x="2244493" y="4644634"/>
                  <a:pt x="2141499" y="4644634"/>
                </a:cubicBezTo>
                <a:cubicBezTo>
                  <a:pt x="2038505" y="4644634"/>
                  <a:pt x="1984807" y="4575615"/>
                  <a:pt x="1942553" y="4520753"/>
                </a:cubicBezTo>
                <a:cubicBezTo>
                  <a:pt x="1898538" y="4463236"/>
                  <a:pt x="1867728" y="4428727"/>
                  <a:pt x="1807868" y="4428727"/>
                </a:cubicBezTo>
                <a:cubicBezTo>
                  <a:pt x="1747128" y="4428727"/>
                  <a:pt x="1716318" y="4463236"/>
                  <a:pt x="1672303" y="4520753"/>
                </a:cubicBezTo>
                <a:cubicBezTo>
                  <a:pt x="1630049" y="4575615"/>
                  <a:pt x="1577232" y="4644634"/>
                  <a:pt x="1473357" y="4644634"/>
                </a:cubicBezTo>
                <a:cubicBezTo>
                  <a:pt x="1370363" y="4644634"/>
                  <a:pt x="1316665" y="4575615"/>
                  <a:pt x="1274411" y="4520753"/>
                </a:cubicBezTo>
                <a:cubicBezTo>
                  <a:pt x="1231277" y="4463236"/>
                  <a:pt x="1200467" y="4428727"/>
                  <a:pt x="1139727" y="4428727"/>
                </a:cubicBezTo>
                <a:cubicBezTo>
                  <a:pt x="1117719" y="4428727"/>
                  <a:pt x="1099233" y="4410144"/>
                  <a:pt x="1099233" y="4387138"/>
                </a:cubicBezTo>
                <a:cubicBezTo>
                  <a:pt x="1099233" y="4365016"/>
                  <a:pt x="1117719" y="4346434"/>
                  <a:pt x="1139727" y="4346434"/>
                </a:cubicBezTo>
                <a:close/>
                <a:moveTo>
                  <a:pt x="760869" y="3655045"/>
                </a:moveTo>
                <a:cubicBezTo>
                  <a:pt x="809678" y="3655045"/>
                  <a:pt x="849771" y="3695138"/>
                  <a:pt x="849771" y="3743946"/>
                </a:cubicBezTo>
                <a:cubicBezTo>
                  <a:pt x="849771" y="3793626"/>
                  <a:pt x="809678" y="3832847"/>
                  <a:pt x="760869" y="3832847"/>
                </a:cubicBezTo>
                <a:cubicBezTo>
                  <a:pt x="712061" y="3832847"/>
                  <a:pt x="671968" y="3793626"/>
                  <a:pt x="671968" y="3743946"/>
                </a:cubicBezTo>
                <a:cubicBezTo>
                  <a:pt x="671968" y="3695138"/>
                  <a:pt x="712061" y="3655045"/>
                  <a:pt x="760869" y="3655045"/>
                </a:cubicBezTo>
                <a:close/>
                <a:moveTo>
                  <a:pt x="3346143" y="2862665"/>
                </a:moveTo>
                <a:cubicBezTo>
                  <a:pt x="3421779" y="2862665"/>
                  <a:pt x="3460477" y="2912861"/>
                  <a:pt x="3491259" y="2952489"/>
                </a:cubicBezTo>
                <a:cubicBezTo>
                  <a:pt x="3522921" y="2994760"/>
                  <a:pt x="3545788" y="3020298"/>
                  <a:pt x="3589763" y="3020298"/>
                </a:cubicBezTo>
                <a:cubicBezTo>
                  <a:pt x="3633737" y="3020298"/>
                  <a:pt x="3655725" y="2994760"/>
                  <a:pt x="3688266" y="2952489"/>
                </a:cubicBezTo>
                <a:cubicBezTo>
                  <a:pt x="3719928" y="2912861"/>
                  <a:pt x="3758626" y="2862665"/>
                  <a:pt x="3834262" y="2862665"/>
                </a:cubicBezTo>
                <a:cubicBezTo>
                  <a:pt x="3909019" y="2862665"/>
                  <a:pt x="3947717" y="2912861"/>
                  <a:pt x="3978499" y="2952489"/>
                </a:cubicBezTo>
                <a:cubicBezTo>
                  <a:pt x="4011041" y="2994760"/>
                  <a:pt x="4033028" y="3020298"/>
                  <a:pt x="4077882" y="3020298"/>
                </a:cubicBezTo>
                <a:cubicBezTo>
                  <a:pt x="4120978" y="3020298"/>
                  <a:pt x="4143844" y="2994760"/>
                  <a:pt x="4176386" y="2952489"/>
                </a:cubicBezTo>
                <a:cubicBezTo>
                  <a:pt x="4207168" y="2912861"/>
                  <a:pt x="4245866" y="2862665"/>
                  <a:pt x="4321502" y="2862665"/>
                </a:cubicBezTo>
                <a:cubicBezTo>
                  <a:pt x="4397139" y="2862665"/>
                  <a:pt x="4435836" y="2912861"/>
                  <a:pt x="4466619" y="2952489"/>
                </a:cubicBezTo>
                <a:cubicBezTo>
                  <a:pt x="4499160" y="2994760"/>
                  <a:pt x="4521147" y="3020298"/>
                  <a:pt x="4565122" y="3020298"/>
                </a:cubicBezTo>
                <a:cubicBezTo>
                  <a:pt x="4581833" y="3020298"/>
                  <a:pt x="4594146" y="3032627"/>
                  <a:pt x="4594146" y="3049359"/>
                </a:cubicBezTo>
                <a:cubicBezTo>
                  <a:pt x="4594146" y="3066091"/>
                  <a:pt x="4581833" y="3079300"/>
                  <a:pt x="4565122" y="3079300"/>
                </a:cubicBezTo>
                <a:cubicBezTo>
                  <a:pt x="4489486" y="3079300"/>
                  <a:pt x="4450788" y="3029104"/>
                  <a:pt x="4420006" y="2988595"/>
                </a:cubicBezTo>
                <a:cubicBezTo>
                  <a:pt x="4387464" y="2947206"/>
                  <a:pt x="4365477" y="2921667"/>
                  <a:pt x="4321502" y="2921667"/>
                </a:cubicBezTo>
                <a:cubicBezTo>
                  <a:pt x="4276648" y="2921667"/>
                  <a:pt x="4254661" y="2947206"/>
                  <a:pt x="4222999" y="2988595"/>
                </a:cubicBezTo>
                <a:cubicBezTo>
                  <a:pt x="4191337" y="3029104"/>
                  <a:pt x="4152639" y="3079300"/>
                  <a:pt x="4077882" y="3079300"/>
                </a:cubicBezTo>
                <a:cubicBezTo>
                  <a:pt x="4002246" y="3079300"/>
                  <a:pt x="3963548" y="3029104"/>
                  <a:pt x="3931886" y="2988595"/>
                </a:cubicBezTo>
                <a:cubicBezTo>
                  <a:pt x="3899345" y="2947206"/>
                  <a:pt x="3877357" y="2921667"/>
                  <a:pt x="3834262" y="2921667"/>
                </a:cubicBezTo>
                <a:cubicBezTo>
                  <a:pt x="3789408" y="2921667"/>
                  <a:pt x="3766541" y="2947206"/>
                  <a:pt x="3734879" y="2988595"/>
                </a:cubicBezTo>
                <a:cubicBezTo>
                  <a:pt x="3704097" y="3029104"/>
                  <a:pt x="3665399" y="3079300"/>
                  <a:pt x="3589763" y="3079300"/>
                </a:cubicBezTo>
                <a:cubicBezTo>
                  <a:pt x="3514126" y="3079300"/>
                  <a:pt x="3475428" y="3029104"/>
                  <a:pt x="3444646" y="2988595"/>
                </a:cubicBezTo>
                <a:cubicBezTo>
                  <a:pt x="3412105" y="2947206"/>
                  <a:pt x="3390117" y="2921667"/>
                  <a:pt x="3346143" y="2921667"/>
                </a:cubicBezTo>
                <a:cubicBezTo>
                  <a:pt x="3329432" y="2921667"/>
                  <a:pt x="3317119" y="2908458"/>
                  <a:pt x="3317119" y="2891726"/>
                </a:cubicBezTo>
                <a:cubicBezTo>
                  <a:pt x="3317119" y="2875874"/>
                  <a:pt x="3329432" y="2862665"/>
                  <a:pt x="3346143" y="2862665"/>
                </a:cubicBezTo>
                <a:close/>
                <a:moveTo>
                  <a:pt x="50209" y="963285"/>
                </a:moveTo>
                <a:cubicBezTo>
                  <a:pt x="179695" y="963285"/>
                  <a:pt x="245759" y="1049879"/>
                  <a:pt x="299492" y="1118800"/>
                </a:cubicBezTo>
                <a:cubicBezTo>
                  <a:pt x="354986" y="1190373"/>
                  <a:pt x="392863" y="1234553"/>
                  <a:pt x="467736" y="1234553"/>
                </a:cubicBezTo>
                <a:cubicBezTo>
                  <a:pt x="544371" y="1234553"/>
                  <a:pt x="581367" y="1190373"/>
                  <a:pt x="636861" y="1118800"/>
                </a:cubicBezTo>
                <a:cubicBezTo>
                  <a:pt x="690594" y="1049879"/>
                  <a:pt x="756658" y="963285"/>
                  <a:pt x="886145" y="963285"/>
                </a:cubicBezTo>
                <a:cubicBezTo>
                  <a:pt x="1015631" y="963285"/>
                  <a:pt x="1081695" y="1049879"/>
                  <a:pt x="1134547" y="1118800"/>
                </a:cubicBezTo>
                <a:cubicBezTo>
                  <a:pt x="1190041" y="1190373"/>
                  <a:pt x="1227918" y="1234553"/>
                  <a:pt x="1303672" y="1234553"/>
                </a:cubicBezTo>
                <a:cubicBezTo>
                  <a:pt x="1379426" y="1234553"/>
                  <a:pt x="1417303" y="1190373"/>
                  <a:pt x="1472797" y="1118800"/>
                </a:cubicBezTo>
                <a:cubicBezTo>
                  <a:pt x="1525648" y="1049879"/>
                  <a:pt x="1591713" y="963285"/>
                  <a:pt x="1721199" y="963285"/>
                </a:cubicBezTo>
                <a:cubicBezTo>
                  <a:pt x="1850686" y="963285"/>
                  <a:pt x="1916750" y="1049879"/>
                  <a:pt x="1970482" y="1118800"/>
                </a:cubicBezTo>
                <a:cubicBezTo>
                  <a:pt x="2025977" y="1190373"/>
                  <a:pt x="2062973" y="1234553"/>
                  <a:pt x="2139607" y="1234553"/>
                </a:cubicBezTo>
                <a:cubicBezTo>
                  <a:pt x="2167795" y="1234553"/>
                  <a:pt x="2189816" y="1256644"/>
                  <a:pt x="2189816" y="1284919"/>
                </a:cubicBezTo>
                <a:cubicBezTo>
                  <a:pt x="2189816" y="1313195"/>
                  <a:pt x="2167795" y="1335285"/>
                  <a:pt x="2139607" y="1335285"/>
                </a:cubicBezTo>
                <a:cubicBezTo>
                  <a:pt x="2010121" y="1335285"/>
                  <a:pt x="1944057" y="1249575"/>
                  <a:pt x="1890324" y="1180653"/>
                </a:cubicBezTo>
                <a:cubicBezTo>
                  <a:pt x="1834830" y="1109081"/>
                  <a:pt x="1796953" y="1065784"/>
                  <a:pt x="1721199" y="1065784"/>
                </a:cubicBezTo>
                <a:cubicBezTo>
                  <a:pt x="1645445" y="1065784"/>
                  <a:pt x="1607568" y="1109081"/>
                  <a:pt x="1552074" y="1180653"/>
                </a:cubicBezTo>
                <a:cubicBezTo>
                  <a:pt x="1499223" y="1249575"/>
                  <a:pt x="1432277" y="1335285"/>
                  <a:pt x="1303672" y="1335285"/>
                </a:cubicBezTo>
                <a:cubicBezTo>
                  <a:pt x="1174186" y="1335285"/>
                  <a:pt x="1108121" y="1249575"/>
                  <a:pt x="1054389" y="1180653"/>
                </a:cubicBezTo>
                <a:cubicBezTo>
                  <a:pt x="998895" y="1109081"/>
                  <a:pt x="961018" y="1065784"/>
                  <a:pt x="886145" y="1065784"/>
                </a:cubicBezTo>
                <a:cubicBezTo>
                  <a:pt x="809510" y="1065784"/>
                  <a:pt x="771633" y="1109081"/>
                  <a:pt x="717020" y="1180653"/>
                </a:cubicBezTo>
                <a:cubicBezTo>
                  <a:pt x="663287" y="1249575"/>
                  <a:pt x="597222" y="1335285"/>
                  <a:pt x="467736" y="1335285"/>
                </a:cubicBezTo>
                <a:cubicBezTo>
                  <a:pt x="339131" y="1335285"/>
                  <a:pt x="272185" y="1249575"/>
                  <a:pt x="219334" y="1180653"/>
                </a:cubicBezTo>
                <a:cubicBezTo>
                  <a:pt x="163840" y="1109081"/>
                  <a:pt x="126844" y="1065784"/>
                  <a:pt x="50209" y="1065784"/>
                </a:cubicBezTo>
                <a:cubicBezTo>
                  <a:pt x="22021" y="1065784"/>
                  <a:pt x="0" y="1042810"/>
                  <a:pt x="0" y="1014534"/>
                </a:cubicBezTo>
                <a:cubicBezTo>
                  <a:pt x="0" y="986259"/>
                  <a:pt x="22021" y="963285"/>
                  <a:pt x="50209" y="963285"/>
                </a:cubicBezTo>
                <a:close/>
                <a:moveTo>
                  <a:pt x="3400591" y="62147"/>
                </a:moveTo>
                <a:cubicBezTo>
                  <a:pt x="3476405" y="62147"/>
                  <a:pt x="3515194" y="112343"/>
                  <a:pt x="3546048" y="152852"/>
                </a:cubicBezTo>
                <a:cubicBezTo>
                  <a:pt x="3578666" y="194241"/>
                  <a:pt x="3600705" y="219780"/>
                  <a:pt x="3644783" y="219780"/>
                </a:cubicBezTo>
                <a:cubicBezTo>
                  <a:pt x="3689743" y="219780"/>
                  <a:pt x="3710901" y="194241"/>
                  <a:pt x="3743518" y="152852"/>
                </a:cubicBezTo>
                <a:cubicBezTo>
                  <a:pt x="3774373" y="112343"/>
                  <a:pt x="3814043" y="62147"/>
                  <a:pt x="3888976" y="62147"/>
                </a:cubicBezTo>
                <a:cubicBezTo>
                  <a:pt x="3964790" y="62147"/>
                  <a:pt x="4003579" y="112343"/>
                  <a:pt x="4034434" y="152852"/>
                </a:cubicBezTo>
                <a:cubicBezTo>
                  <a:pt x="4067052" y="194241"/>
                  <a:pt x="4089091" y="219780"/>
                  <a:pt x="4134050" y="219780"/>
                </a:cubicBezTo>
                <a:cubicBezTo>
                  <a:pt x="4178128" y="219780"/>
                  <a:pt x="4200167" y="194241"/>
                  <a:pt x="4232785" y="152852"/>
                </a:cubicBezTo>
                <a:cubicBezTo>
                  <a:pt x="4263640" y="112343"/>
                  <a:pt x="4302429" y="62147"/>
                  <a:pt x="4378243" y="62147"/>
                </a:cubicBezTo>
                <a:cubicBezTo>
                  <a:pt x="4453176" y="62147"/>
                  <a:pt x="4492846" y="112343"/>
                  <a:pt x="4523700" y="152852"/>
                </a:cubicBezTo>
                <a:cubicBezTo>
                  <a:pt x="4556318" y="194241"/>
                  <a:pt x="4578357" y="219780"/>
                  <a:pt x="4622435" y="219780"/>
                </a:cubicBezTo>
                <a:cubicBezTo>
                  <a:pt x="4639185" y="219780"/>
                  <a:pt x="4652408" y="232989"/>
                  <a:pt x="4652408" y="249721"/>
                </a:cubicBezTo>
                <a:cubicBezTo>
                  <a:pt x="4652408" y="265573"/>
                  <a:pt x="4639185" y="278782"/>
                  <a:pt x="4622435" y="278782"/>
                </a:cubicBezTo>
                <a:cubicBezTo>
                  <a:pt x="4547503" y="278782"/>
                  <a:pt x="4508714" y="228586"/>
                  <a:pt x="4476978" y="188958"/>
                </a:cubicBezTo>
                <a:cubicBezTo>
                  <a:pt x="4444360" y="147568"/>
                  <a:pt x="4422321" y="121149"/>
                  <a:pt x="4378243" y="121149"/>
                </a:cubicBezTo>
                <a:cubicBezTo>
                  <a:pt x="4334165" y="121149"/>
                  <a:pt x="4312126" y="147568"/>
                  <a:pt x="4279508" y="188958"/>
                </a:cubicBezTo>
                <a:cubicBezTo>
                  <a:pt x="4247772" y="228586"/>
                  <a:pt x="4208983" y="278782"/>
                  <a:pt x="4134050" y="278782"/>
                </a:cubicBezTo>
                <a:cubicBezTo>
                  <a:pt x="4058236" y="278782"/>
                  <a:pt x="4019447" y="228586"/>
                  <a:pt x="3987711" y="188958"/>
                </a:cubicBezTo>
                <a:cubicBezTo>
                  <a:pt x="3955975" y="147568"/>
                  <a:pt x="3933936" y="121149"/>
                  <a:pt x="3888976" y="121149"/>
                </a:cubicBezTo>
                <a:cubicBezTo>
                  <a:pt x="3844898" y="121149"/>
                  <a:pt x="3822859" y="147568"/>
                  <a:pt x="3790241" y="188958"/>
                </a:cubicBezTo>
                <a:cubicBezTo>
                  <a:pt x="3759386" y="228586"/>
                  <a:pt x="3720598" y="278782"/>
                  <a:pt x="3644783" y="278782"/>
                </a:cubicBezTo>
                <a:cubicBezTo>
                  <a:pt x="3568969" y="278782"/>
                  <a:pt x="3530180" y="228586"/>
                  <a:pt x="3499326" y="188958"/>
                </a:cubicBezTo>
                <a:cubicBezTo>
                  <a:pt x="3466708" y="147568"/>
                  <a:pt x="3444669" y="121149"/>
                  <a:pt x="3400591" y="121149"/>
                </a:cubicBezTo>
                <a:cubicBezTo>
                  <a:pt x="3384723" y="121149"/>
                  <a:pt x="3371499" y="108820"/>
                  <a:pt x="3371499" y="92088"/>
                </a:cubicBezTo>
                <a:cubicBezTo>
                  <a:pt x="3371499" y="75356"/>
                  <a:pt x="3384723" y="62147"/>
                  <a:pt x="3400591" y="62147"/>
                </a:cubicBezTo>
                <a:close/>
                <a:moveTo>
                  <a:pt x="1176918" y="0"/>
                </a:moveTo>
                <a:cubicBezTo>
                  <a:pt x="1225966" y="0"/>
                  <a:pt x="1265379" y="40092"/>
                  <a:pt x="1265379" y="88901"/>
                </a:cubicBezTo>
                <a:cubicBezTo>
                  <a:pt x="1265379" y="137709"/>
                  <a:pt x="1225966" y="177802"/>
                  <a:pt x="1176918" y="177802"/>
                </a:cubicBezTo>
                <a:cubicBezTo>
                  <a:pt x="1126995" y="177802"/>
                  <a:pt x="1087581" y="137709"/>
                  <a:pt x="1087581" y="88901"/>
                </a:cubicBezTo>
                <a:cubicBezTo>
                  <a:pt x="1087581" y="40092"/>
                  <a:pt x="1126995" y="0"/>
                  <a:pt x="1176918" y="0"/>
                </a:cubicBezTo>
                <a:close/>
              </a:path>
            </a:pathLst>
          </a:custGeom>
          <a:solidFill>
            <a:schemeClr val="bg1">
              <a:alpha val="20000"/>
            </a:schemeClr>
          </a:solidFill>
          <a:ln>
            <a:noFill/>
          </a:ln>
          <a:effectLst/>
        </p:spPr>
        <p:txBody>
          <a:bodyPr wrap="square" anchor="ctr">
            <a:noAutofit/>
          </a:bodyPr>
          <a:lstStyle/>
          <a:p>
            <a:endParaRPr lang="en-US" sz="3266" dirty="0"/>
          </a:p>
        </p:txBody>
      </p:sp>
      <p:sp>
        <p:nvSpPr>
          <p:cNvPr id="18" name="Freeform 14">
            <a:extLst>
              <a:ext uri="{FF2B5EF4-FFF2-40B4-BE49-F238E27FC236}">
                <a16:creationId xmlns:a16="http://schemas.microsoft.com/office/drawing/2014/main" id="{F2B3831B-1232-814D-91DF-F57AE9C397B3}"/>
              </a:ext>
            </a:extLst>
          </p:cNvPr>
          <p:cNvSpPr>
            <a:spLocks noChangeArrowheads="1"/>
          </p:cNvSpPr>
          <p:nvPr/>
        </p:nvSpPr>
        <p:spPr bwMode="auto">
          <a:xfrm>
            <a:off x="8054616" y="1906846"/>
            <a:ext cx="2361602" cy="4550358"/>
          </a:xfrm>
          <a:prstGeom prst="roundRect">
            <a:avLst>
              <a:gd name="adj" fmla="val 7654"/>
            </a:avLst>
          </a:prstGeom>
          <a:solidFill>
            <a:schemeClr val="accent3"/>
          </a:solidFill>
          <a:ln>
            <a:noFill/>
          </a:ln>
          <a:effectLst/>
        </p:spPr>
        <p:txBody>
          <a:bodyPr wrap="none" anchor="ctr"/>
          <a:lstStyle/>
          <a:p>
            <a:pPr algn="ctr"/>
            <a:r>
              <a:rPr lang="es-ES" sz="3266" dirty="0"/>
              <a:t>Retos de la </a:t>
            </a:r>
          </a:p>
          <a:p>
            <a:pPr algn="ctr"/>
            <a:r>
              <a:rPr lang="es-ES" sz="3266" dirty="0"/>
              <a:t>adherencia en</a:t>
            </a:r>
          </a:p>
          <a:p>
            <a:pPr algn="ctr"/>
            <a:r>
              <a:rPr lang="es-ES" sz="3266" dirty="0"/>
              <a:t> tiempos de </a:t>
            </a:r>
          </a:p>
          <a:p>
            <a:pPr algn="ctr"/>
            <a:r>
              <a:rPr lang="es-ES" sz="3266" dirty="0"/>
              <a:t>Crisis</a:t>
            </a:r>
          </a:p>
          <a:p>
            <a:pPr algn="ctr"/>
            <a:r>
              <a:rPr lang="es-ES" sz="3266" dirty="0"/>
              <a:t> (Pandemia por</a:t>
            </a:r>
          </a:p>
          <a:p>
            <a:pPr algn="ctr"/>
            <a:r>
              <a:rPr lang="es-ES" sz="3266" dirty="0"/>
              <a:t> COVID19)</a:t>
            </a:r>
          </a:p>
          <a:p>
            <a:endParaRPr lang="es-ES" sz="3266" dirty="0"/>
          </a:p>
          <a:p>
            <a:endParaRPr lang="es-ES" sz="3266" dirty="0"/>
          </a:p>
        </p:txBody>
      </p:sp>
      <p:sp>
        <p:nvSpPr>
          <p:cNvPr id="19" name="Freeform 15">
            <a:extLst>
              <a:ext uri="{FF2B5EF4-FFF2-40B4-BE49-F238E27FC236}">
                <a16:creationId xmlns:a16="http://schemas.microsoft.com/office/drawing/2014/main" id="{E4026DDE-BA07-6F41-A32A-2C6DDC919E70}"/>
              </a:ext>
            </a:extLst>
          </p:cNvPr>
          <p:cNvSpPr>
            <a:spLocks noChangeArrowheads="1"/>
          </p:cNvSpPr>
          <p:nvPr/>
        </p:nvSpPr>
        <p:spPr bwMode="auto">
          <a:xfrm>
            <a:off x="8054616" y="5470613"/>
            <a:ext cx="2361602" cy="986591"/>
          </a:xfrm>
          <a:custGeom>
            <a:avLst/>
            <a:gdLst>
              <a:gd name="T0" fmla="*/ 5360 w 5361"/>
              <a:gd name="T1" fmla="*/ 0 h 2242"/>
              <a:gd name="T2" fmla="*/ 5360 w 5361"/>
              <a:gd name="T3" fmla="*/ 1834 h 2242"/>
              <a:gd name="T4" fmla="*/ 5360 w 5361"/>
              <a:gd name="T5" fmla="*/ 1834 h 2242"/>
              <a:gd name="T6" fmla="*/ 4953 w 5361"/>
              <a:gd name="T7" fmla="*/ 2241 h 2242"/>
              <a:gd name="T8" fmla="*/ 408 w 5361"/>
              <a:gd name="T9" fmla="*/ 2241 h 2242"/>
              <a:gd name="T10" fmla="*/ 408 w 5361"/>
              <a:gd name="T11" fmla="*/ 2241 h 2242"/>
              <a:gd name="T12" fmla="*/ 0 w 5361"/>
              <a:gd name="T13" fmla="*/ 1834 h 2242"/>
              <a:gd name="T14" fmla="*/ 0 w 5361"/>
              <a:gd name="T15" fmla="*/ 0 h 2242"/>
              <a:gd name="T16" fmla="*/ 5360 w 5361"/>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1" h="2242">
                <a:moveTo>
                  <a:pt x="5360" y="0"/>
                </a:moveTo>
                <a:lnTo>
                  <a:pt x="5360" y="1834"/>
                </a:lnTo>
                <a:lnTo>
                  <a:pt x="5360" y="1834"/>
                </a:lnTo>
                <a:cubicBezTo>
                  <a:pt x="5360" y="2059"/>
                  <a:pt x="5178" y="2241"/>
                  <a:pt x="4953" y="2241"/>
                </a:cubicBezTo>
                <a:lnTo>
                  <a:pt x="408" y="2241"/>
                </a:lnTo>
                <a:lnTo>
                  <a:pt x="408" y="2241"/>
                </a:lnTo>
                <a:cubicBezTo>
                  <a:pt x="182" y="2241"/>
                  <a:pt x="0" y="2059"/>
                  <a:pt x="0" y="1834"/>
                </a:cubicBezTo>
                <a:lnTo>
                  <a:pt x="0" y="0"/>
                </a:lnTo>
                <a:lnTo>
                  <a:pt x="5360" y="0"/>
                </a:lnTo>
              </a:path>
            </a:pathLst>
          </a:custGeom>
          <a:solidFill>
            <a:schemeClr val="bg1"/>
          </a:solidFill>
          <a:ln>
            <a:noFill/>
          </a:ln>
          <a:effectLst/>
        </p:spPr>
        <p:txBody>
          <a:bodyPr wrap="none" anchor="ctr"/>
          <a:lstStyle/>
          <a:p>
            <a:endParaRPr lang="en-US" sz="3266"/>
          </a:p>
        </p:txBody>
      </p:sp>
      <p:sp>
        <p:nvSpPr>
          <p:cNvPr id="50" name="Freeform 49">
            <a:extLst>
              <a:ext uri="{FF2B5EF4-FFF2-40B4-BE49-F238E27FC236}">
                <a16:creationId xmlns:a16="http://schemas.microsoft.com/office/drawing/2014/main" id="{DDB0DD36-5B86-304F-B2F3-6A8C51483F64}"/>
              </a:ext>
            </a:extLst>
          </p:cNvPr>
          <p:cNvSpPr>
            <a:spLocks noChangeArrowheads="1"/>
          </p:cNvSpPr>
          <p:nvPr/>
        </p:nvSpPr>
        <p:spPr bwMode="auto">
          <a:xfrm>
            <a:off x="8101548" y="2771084"/>
            <a:ext cx="2267739" cy="2260170"/>
          </a:xfrm>
          <a:custGeom>
            <a:avLst/>
            <a:gdLst>
              <a:gd name="connsiteX0" fmla="*/ 1139797 w 4660187"/>
              <a:gd name="connsiteY0" fmla="*/ 4346434 h 4644634"/>
              <a:gd name="connsiteX1" fmla="*/ 1339083 w 4660187"/>
              <a:gd name="connsiteY1" fmla="*/ 4471200 h 4644634"/>
              <a:gd name="connsiteX2" fmla="*/ 1474881 w 4660187"/>
              <a:gd name="connsiteY2" fmla="*/ 4563226 h 4644634"/>
              <a:gd name="connsiteX3" fmla="*/ 1609797 w 4660187"/>
              <a:gd name="connsiteY3" fmla="*/ 4471200 h 4644634"/>
              <a:gd name="connsiteX4" fmla="*/ 1809083 w 4660187"/>
              <a:gd name="connsiteY4" fmla="*/ 4346434 h 4644634"/>
              <a:gd name="connsiteX5" fmla="*/ 2008371 w 4660187"/>
              <a:gd name="connsiteY5" fmla="*/ 4471200 h 4644634"/>
              <a:gd name="connsiteX6" fmla="*/ 2143285 w 4660187"/>
              <a:gd name="connsiteY6" fmla="*/ 4563226 h 4644634"/>
              <a:gd name="connsiteX7" fmla="*/ 2279083 w 4660187"/>
              <a:gd name="connsiteY7" fmla="*/ 4471200 h 4644634"/>
              <a:gd name="connsiteX8" fmla="*/ 2478371 w 4660187"/>
              <a:gd name="connsiteY8" fmla="*/ 4346434 h 4644634"/>
              <a:gd name="connsiteX9" fmla="*/ 2677657 w 4660187"/>
              <a:gd name="connsiteY9" fmla="*/ 4471200 h 4644634"/>
              <a:gd name="connsiteX10" fmla="*/ 2812573 w 4660187"/>
              <a:gd name="connsiteY10" fmla="*/ 4563226 h 4644634"/>
              <a:gd name="connsiteX11" fmla="*/ 2854017 w 4660187"/>
              <a:gd name="connsiteY11" fmla="*/ 4603930 h 4644634"/>
              <a:gd name="connsiteX12" fmla="*/ 2812573 w 4660187"/>
              <a:gd name="connsiteY12" fmla="*/ 4644634 h 4644634"/>
              <a:gd name="connsiteX13" fmla="*/ 2614167 w 4660187"/>
              <a:gd name="connsiteY13" fmla="*/ 4520753 h 4644634"/>
              <a:gd name="connsiteX14" fmla="*/ 2478371 w 4660187"/>
              <a:gd name="connsiteY14" fmla="*/ 4428727 h 4644634"/>
              <a:gd name="connsiteX15" fmla="*/ 2343455 w 4660187"/>
              <a:gd name="connsiteY15" fmla="*/ 4520753 h 4644634"/>
              <a:gd name="connsiteX16" fmla="*/ 2143285 w 4660187"/>
              <a:gd name="connsiteY16" fmla="*/ 4644634 h 4644634"/>
              <a:gd name="connsiteX17" fmla="*/ 1943999 w 4660187"/>
              <a:gd name="connsiteY17" fmla="*/ 4520753 h 4644634"/>
              <a:gd name="connsiteX18" fmla="*/ 1809083 w 4660187"/>
              <a:gd name="connsiteY18" fmla="*/ 4428727 h 4644634"/>
              <a:gd name="connsiteX19" fmla="*/ 1674167 w 4660187"/>
              <a:gd name="connsiteY19" fmla="*/ 4520753 h 4644634"/>
              <a:gd name="connsiteX20" fmla="*/ 1474881 w 4660187"/>
              <a:gd name="connsiteY20" fmla="*/ 4644634 h 4644634"/>
              <a:gd name="connsiteX21" fmla="*/ 1274713 w 4660187"/>
              <a:gd name="connsiteY21" fmla="*/ 4520753 h 4644634"/>
              <a:gd name="connsiteX22" fmla="*/ 1139797 w 4660187"/>
              <a:gd name="connsiteY22" fmla="*/ 4428727 h 4644634"/>
              <a:gd name="connsiteX23" fmla="*/ 1099235 w 4660187"/>
              <a:gd name="connsiteY23" fmla="*/ 4387138 h 4644634"/>
              <a:gd name="connsiteX24" fmla="*/ 1139797 w 4660187"/>
              <a:gd name="connsiteY24" fmla="*/ 4346434 h 4644634"/>
              <a:gd name="connsiteX25" fmla="*/ 764756 w 4660187"/>
              <a:gd name="connsiteY25" fmla="*/ 3655045 h 4644634"/>
              <a:gd name="connsiteX26" fmla="*/ 853657 w 4660187"/>
              <a:gd name="connsiteY26" fmla="*/ 3743946 h 4644634"/>
              <a:gd name="connsiteX27" fmla="*/ 764756 w 4660187"/>
              <a:gd name="connsiteY27" fmla="*/ 3832847 h 4644634"/>
              <a:gd name="connsiteX28" fmla="*/ 675855 w 4660187"/>
              <a:gd name="connsiteY28" fmla="*/ 3743946 h 4644634"/>
              <a:gd name="connsiteX29" fmla="*/ 764756 w 4660187"/>
              <a:gd name="connsiteY29" fmla="*/ 3655045 h 4644634"/>
              <a:gd name="connsiteX30" fmla="*/ 3346213 w 4660187"/>
              <a:gd name="connsiteY30" fmla="*/ 2862665 h 4644634"/>
              <a:gd name="connsiteX31" fmla="*/ 3491671 w 4660187"/>
              <a:gd name="connsiteY31" fmla="*/ 2952489 h 4644634"/>
              <a:gd name="connsiteX32" fmla="*/ 3590405 w 4660187"/>
              <a:gd name="connsiteY32" fmla="*/ 3020298 h 4644634"/>
              <a:gd name="connsiteX33" fmla="*/ 3690021 w 4660187"/>
              <a:gd name="connsiteY33" fmla="*/ 2952489 h 4644634"/>
              <a:gd name="connsiteX34" fmla="*/ 3834597 w 4660187"/>
              <a:gd name="connsiteY34" fmla="*/ 2862665 h 4644634"/>
              <a:gd name="connsiteX35" fmla="*/ 3980937 w 4660187"/>
              <a:gd name="connsiteY35" fmla="*/ 2952489 h 4644634"/>
              <a:gd name="connsiteX36" fmla="*/ 4079673 w 4660187"/>
              <a:gd name="connsiteY36" fmla="*/ 3020298 h 4644634"/>
              <a:gd name="connsiteX37" fmla="*/ 4178407 w 4660187"/>
              <a:gd name="connsiteY37" fmla="*/ 2952489 h 4644634"/>
              <a:gd name="connsiteX38" fmla="*/ 4323865 w 4660187"/>
              <a:gd name="connsiteY38" fmla="*/ 2862665 h 4644634"/>
              <a:gd name="connsiteX39" fmla="*/ 4470203 w 4660187"/>
              <a:gd name="connsiteY39" fmla="*/ 2952489 h 4644634"/>
              <a:gd name="connsiteX40" fmla="*/ 4568057 w 4660187"/>
              <a:gd name="connsiteY40" fmla="*/ 3020298 h 4644634"/>
              <a:gd name="connsiteX41" fmla="*/ 4598031 w 4660187"/>
              <a:gd name="connsiteY41" fmla="*/ 3049359 h 4644634"/>
              <a:gd name="connsiteX42" fmla="*/ 4568057 w 4660187"/>
              <a:gd name="connsiteY42" fmla="*/ 3079300 h 4644634"/>
              <a:gd name="connsiteX43" fmla="*/ 4422599 w 4660187"/>
              <a:gd name="connsiteY43" fmla="*/ 2988595 h 4644634"/>
              <a:gd name="connsiteX44" fmla="*/ 4323865 w 4660187"/>
              <a:gd name="connsiteY44" fmla="*/ 2921667 h 4644634"/>
              <a:gd name="connsiteX45" fmla="*/ 4225129 w 4660187"/>
              <a:gd name="connsiteY45" fmla="*/ 2988595 h 4644634"/>
              <a:gd name="connsiteX46" fmla="*/ 4079673 w 4660187"/>
              <a:gd name="connsiteY46" fmla="*/ 3079300 h 4644634"/>
              <a:gd name="connsiteX47" fmla="*/ 3934215 w 4660187"/>
              <a:gd name="connsiteY47" fmla="*/ 2988595 h 4644634"/>
              <a:gd name="connsiteX48" fmla="*/ 3834597 w 4660187"/>
              <a:gd name="connsiteY48" fmla="*/ 2921667 h 4644634"/>
              <a:gd name="connsiteX49" fmla="*/ 3735863 w 4660187"/>
              <a:gd name="connsiteY49" fmla="*/ 2988595 h 4644634"/>
              <a:gd name="connsiteX50" fmla="*/ 3590405 w 4660187"/>
              <a:gd name="connsiteY50" fmla="*/ 3079300 h 4644634"/>
              <a:gd name="connsiteX51" fmla="*/ 3444947 w 4660187"/>
              <a:gd name="connsiteY51" fmla="*/ 2988595 h 4644634"/>
              <a:gd name="connsiteX52" fmla="*/ 3346213 w 4660187"/>
              <a:gd name="connsiteY52" fmla="*/ 2921667 h 4644634"/>
              <a:gd name="connsiteX53" fmla="*/ 3317121 w 4660187"/>
              <a:gd name="connsiteY53" fmla="*/ 2891726 h 4644634"/>
              <a:gd name="connsiteX54" fmla="*/ 3346213 w 4660187"/>
              <a:gd name="connsiteY54" fmla="*/ 2862665 h 4644634"/>
              <a:gd name="connsiteX55" fmla="*/ 4571285 w 4660187"/>
              <a:gd name="connsiteY55" fmla="*/ 1891612 h 4644634"/>
              <a:gd name="connsiteX56" fmla="*/ 4660187 w 4660187"/>
              <a:gd name="connsiteY56" fmla="*/ 1980513 h 4644634"/>
              <a:gd name="connsiteX57" fmla="*/ 4571285 w 4660187"/>
              <a:gd name="connsiteY57" fmla="*/ 2069414 h 4644634"/>
              <a:gd name="connsiteX58" fmla="*/ 4482383 w 4660187"/>
              <a:gd name="connsiteY58" fmla="*/ 1980513 h 4644634"/>
              <a:gd name="connsiteX59" fmla="*/ 4571285 w 4660187"/>
              <a:gd name="connsiteY59" fmla="*/ 1891612 h 4644634"/>
              <a:gd name="connsiteX60" fmla="*/ 50189 w 4660187"/>
              <a:gd name="connsiteY60" fmla="*/ 963285 h 4644634"/>
              <a:gd name="connsiteX61" fmla="*/ 299372 w 4660187"/>
              <a:gd name="connsiteY61" fmla="*/ 1118800 h 4644634"/>
              <a:gd name="connsiteX62" fmla="*/ 468429 w 4660187"/>
              <a:gd name="connsiteY62" fmla="*/ 1234553 h 4644634"/>
              <a:gd name="connsiteX63" fmla="*/ 637486 w 4660187"/>
              <a:gd name="connsiteY63" fmla="*/ 1118800 h 4644634"/>
              <a:gd name="connsiteX64" fmla="*/ 885789 w 4660187"/>
              <a:gd name="connsiteY64" fmla="*/ 963285 h 4644634"/>
              <a:gd name="connsiteX65" fmla="*/ 1134091 w 4660187"/>
              <a:gd name="connsiteY65" fmla="*/ 1118800 h 4644634"/>
              <a:gd name="connsiteX66" fmla="*/ 1303147 w 4660187"/>
              <a:gd name="connsiteY66" fmla="*/ 1234553 h 4644634"/>
              <a:gd name="connsiteX67" fmla="*/ 1472205 w 4660187"/>
              <a:gd name="connsiteY67" fmla="*/ 1118800 h 4644634"/>
              <a:gd name="connsiteX68" fmla="*/ 1720507 w 4660187"/>
              <a:gd name="connsiteY68" fmla="*/ 963285 h 4644634"/>
              <a:gd name="connsiteX69" fmla="*/ 1969691 w 4660187"/>
              <a:gd name="connsiteY69" fmla="*/ 1118800 h 4644634"/>
              <a:gd name="connsiteX70" fmla="*/ 2138747 w 4660187"/>
              <a:gd name="connsiteY70" fmla="*/ 1234553 h 4644634"/>
              <a:gd name="connsiteX71" fmla="*/ 2189817 w 4660187"/>
              <a:gd name="connsiteY71" fmla="*/ 1284919 h 4644634"/>
              <a:gd name="connsiteX72" fmla="*/ 2138747 w 4660187"/>
              <a:gd name="connsiteY72" fmla="*/ 1335285 h 4644634"/>
              <a:gd name="connsiteX73" fmla="*/ 1889565 w 4660187"/>
              <a:gd name="connsiteY73" fmla="*/ 1180653 h 4644634"/>
              <a:gd name="connsiteX74" fmla="*/ 1720507 w 4660187"/>
              <a:gd name="connsiteY74" fmla="*/ 1065784 h 4644634"/>
              <a:gd name="connsiteX75" fmla="*/ 1552331 w 4660187"/>
              <a:gd name="connsiteY75" fmla="*/ 1180653 h 4644634"/>
              <a:gd name="connsiteX76" fmla="*/ 1303147 w 4660187"/>
              <a:gd name="connsiteY76" fmla="*/ 1335285 h 4644634"/>
              <a:gd name="connsiteX77" fmla="*/ 1054845 w 4660187"/>
              <a:gd name="connsiteY77" fmla="*/ 1180653 h 4644634"/>
              <a:gd name="connsiteX78" fmla="*/ 885789 w 4660187"/>
              <a:gd name="connsiteY78" fmla="*/ 1065784 h 4644634"/>
              <a:gd name="connsiteX79" fmla="*/ 717612 w 4660187"/>
              <a:gd name="connsiteY79" fmla="*/ 1180653 h 4644634"/>
              <a:gd name="connsiteX80" fmla="*/ 468429 w 4660187"/>
              <a:gd name="connsiteY80" fmla="*/ 1335285 h 4644634"/>
              <a:gd name="connsiteX81" fmla="*/ 220126 w 4660187"/>
              <a:gd name="connsiteY81" fmla="*/ 1180653 h 4644634"/>
              <a:gd name="connsiteX82" fmla="*/ 50189 w 4660187"/>
              <a:gd name="connsiteY82" fmla="*/ 1065784 h 4644634"/>
              <a:gd name="connsiteX83" fmla="*/ 0 w 4660187"/>
              <a:gd name="connsiteY83" fmla="*/ 1014534 h 4644634"/>
              <a:gd name="connsiteX84" fmla="*/ 50189 w 4660187"/>
              <a:gd name="connsiteY84" fmla="*/ 963285 h 4644634"/>
              <a:gd name="connsiteX85" fmla="*/ 3405357 w 4660187"/>
              <a:gd name="connsiteY85" fmla="*/ 62147 h 4644634"/>
              <a:gd name="connsiteX86" fmla="*/ 3550815 w 4660187"/>
              <a:gd name="connsiteY86" fmla="*/ 152852 h 4644634"/>
              <a:gd name="connsiteX87" fmla="*/ 3648669 w 4660187"/>
              <a:gd name="connsiteY87" fmla="*/ 219780 h 4644634"/>
              <a:gd name="connsiteX88" fmla="*/ 3747403 w 4660187"/>
              <a:gd name="connsiteY88" fmla="*/ 152852 h 4644634"/>
              <a:gd name="connsiteX89" fmla="*/ 3893743 w 4660187"/>
              <a:gd name="connsiteY89" fmla="*/ 62147 h 4644634"/>
              <a:gd name="connsiteX90" fmla="*/ 4039201 w 4660187"/>
              <a:gd name="connsiteY90" fmla="*/ 152852 h 4644634"/>
              <a:gd name="connsiteX91" fmla="*/ 4137935 w 4660187"/>
              <a:gd name="connsiteY91" fmla="*/ 219780 h 4644634"/>
              <a:gd name="connsiteX92" fmla="*/ 4236671 w 4660187"/>
              <a:gd name="connsiteY92" fmla="*/ 152852 h 4644634"/>
              <a:gd name="connsiteX93" fmla="*/ 4383009 w 4660187"/>
              <a:gd name="connsiteY93" fmla="*/ 62147 h 4644634"/>
              <a:gd name="connsiteX94" fmla="*/ 4528467 w 4660187"/>
              <a:gd name="connsiteY94" fmla="*/ 152852 h 4644634"/>
              <a:gd name="connsiteX95" fmla="*/ 4627201 w 4660187"/>
              <a:gd name="connsiteY95" fmla="*/ 219780 h 4644634"/>
              <a:gd name="connsiteX96" fmla="*/ 4656293 w 4660187"/>
              <a:gd name="connsiteY96" fmla="*/ 249721 h 4644634"/>
              <a:gd name="connsiteX97" fmla="*/ 4627201 w 4660187"/>
              <a:gd name="connsiteY97" fmla="*/ 278782 h 4644634"/>
              <a:gd name="connsiteX98" fmla="*/ 4481745 w 4660187"/>
              <a:gd name="connsiteY98" fmla="*/ 188958 h 4644634"/>
              <a:gd name="connsiteX99" fmla="*/ 4383009 w 4660187"/>
              <a:gd name="connsiteY99" fmla="*/ 121149 h 4644634"/>
              <a:gd name="connsiteX100" fmla="*/ 4283393 w 4660187"/>
              <a:gd name="connsiteY100" fmla="*/ 188958 h 4644634"/>
              <a:gd name="connsiteX101" fmla="*/ 4137935 w 4660187"/>
              <a:gd name="connsiteY101" fmla="*/ 278782 h 4644634"/>
              <a:gd name="connsiteX102" fmla="*/ 3992477 w 4660187"/>
              <a:gd name="connsiteY102" fmla="*/ 188958 h 4644634"/>
              <a:gd name="connsiteX103" fmla="*/ 3893743 w 4660187"/>
              <a:gd name="connsiteY103" fmla="*/ 121149 h 4644634"/>
              <a:gd name="connsiteX104" fmla="*/ 3795007 w 4660187"/>
              <a:gd name="connsiteY104" fmla="*/ 188958 h 4644634"/>
              <a:gd name="connsiteX105" fmla="*/ 3648669 w 4660187"/>
              <a:gd name="connsiteY105" fmla="*/ 278782 h 4644634"/>
              <a:gd name="connsiteX106" fmla="*/ 3503211 w 4660187"/>
              <a:gd name="connsiteY106" fmla="*/ 188958 h 4644634"/>
              <a:gd name="connsiteX107" fmla="*/ 3405357 w 4660187"/>
              <a:gd name="connsiteY107" fmla="*/ 121149 h 4644634"/>
              <a:gd name="connsiteX108" fmla="*/ 3375383 w 4660187"/>
              <a:gd name="connsiteY108" fmla="*/ 92088 h 4644634"/>
              <a:gd name="connsiteX109" fmla="*/ 3405357 w 4660187"/>
              <a:gd name="connsiteY109" fmla="*/ 62147 h 4644634"/>
              <a:gd name="connsiteX110" fmla="*/ 1180369 w 4660187"/>
              <a:gd name="connsiteY110" fmla="*/ 0 h 4644634"/>
              <a:gd name="connsiteX111" fmla="*/ 1269269 w 4660187"/>
              <a:gd name="connsiteY111" fmla="*/ 88901 h 4644634"/>
              <a:gd name="connsiteX112" fmla="*/ 1180369 w 4660187"/>
              <a:gd name="connsiteY112" fmla="*/ 177802 h 4644634"/>
              <a:gd name="connsiteX113" fmla="*/ 1091467 w 4660187"/>
              <a:gd name="connsiteY113" fmla="*/ 88901 h 4644634"/>
              <a:gd name="connsiteX114" fmla="*/ 1180369 w 4660187"/>
              <a:gd name="connsiteY114"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660187" h="4644634">
                <a:moveTo>
                  <a:pt x="1139797" y="4346434"/>
                </a:moveTo>
                <a:cubicBezTo>
                  <a:pt x="1243849" y="4346434"/>
                  <a:pt x="1296757" y="4415454"/>
                  <a:pt x="1339083" y="4471200"/>
                </a:cubicBezTo>
                <a:cubicBezTo>
                  <a:pt x="1384055" y="4527832"/>
                  <a:pt x="1414037" y="4563226"/>
                  <a:pt x="1474881" y="4563226"/>
                </a:cubicBezTo>
                <a:cubicBezTo>
                  <a:pt x="1534843" y="4563226"/>
                  <a:pt x="1565707" y="4527832"/>
                  <a:pt x="1609797" y="4471200"/>
                </a:cubicBezTo>
                <a:cubicBezTo>
                  <a:pt x="1653005" y="4415454"/>
                  <a:pt x="1705913" y="4346434"/>
                  <a:pt x="1809083" y="4346434"/>
                </a:cubicBezTo>
                <a:cubicBezTo>
                  <a:pt x="1913135" y="4346434"/>
                  <a:pt x="1965163" y="4415454"/>
                  <a:pt x="2008371" y="4471200"/>
                </a:cubicBezTo>
                <a:cubicBezTo>
                  <a:pt x="2052461" y="4527832"/>
                  <a:pt x="2083323" y="4563226"/>
                  <a:pt x="2143285" y="4563226"/>
                </a:cubicBezTo>
                <a:cubicBezTo>
                  <a:pt x="2204131" y="4563226"/>
                  <a:pt x="2234993" y="4527832"/>
                  <a:pt x="2279083" y="4471200"/>
                </a:cubicBezTo>
                <a:cubicBezTo>
                  <a:pt x="2322291" y="4415454"/>
                  <a:pt x="2374317" y="4346434"/>
                  <a:pt x="2478371" y="4346434"/>
                </a:cubicBezTo>
                <a:cubicBezTo>
                  <a:pt x="2581541" y="4346434"/>
                  <a:pt x="2635331" y="4415454"/>
                  <a:pt x="2677657" y="4471200"/>
                </a:cubicBezTo>
                <a:cubicBezTo>
                  <a:pt x="2721747" y="4527832"/>
                  <a:pt x="2752611" y="4563226"/>
                  <a:pt x="2812573" y="4563226"/>
                </a:cubicBezTo>
                <a:cubicBezTo>
                  <a:pt x="2835499" y="4563226"/>
                  <a:pt x="2854017" y="4581809"/>
                  <a:pt x="2854017" y="4603930"/>
                </a:cubicBezTo>
                <a:cubicBezTo>
                  <a:pt x="2854017" y="4626052"/>
                  <a:pt x="2835499" y="4644634"/>
                  <a:pt x="2812573" y="4644634"/>
                </a:cubicBezTo>
                <a:cubicBezTo>
                  <a:pt x="2709401" y="4644634"/>
                  <a:pt x="2656493" y="4575615"/>
                  <a:pt x="2614167" y="4520753"/>
                </a:cubicBezTo>
                <a:cubicBezTo>
                  <a:pt x="2569195" y="4463236"/>
                  <a:pt x="2539215" y="4428727"/>
                  <a:pt x="2478371" y="4428727"/>
                </a:cubicBezTo>
                <a:cubicBezTo>
                  <a:pt x="2417525" y="4428727"/>
                  <a:pt x="2387545" y="4463236"/>
                  <a:pt x="2343455" y="4520753"/>
                </a:cubicBezTo>
                <a:cubicBezTo>
                  <a:pt x="2300247" y="4575615"/>
                  <a:pt x="2247339" y="4644634"/>
                  <a:pt x="2143285" y="4644634"/>
                </a:cubicBezTo>
                <a:cubicBezTo>
                  <a:pt x="2040115" y="4644634"/>
                  <a:pt x="1987207" y="4575615"/>
                  <a:pt x="1943999" y="4520753"/>
                </a:cubicBezTo>
                <a:cubicBezTo>
                  <a:pt x="1899909" y="4463236"/>
                  <a:pt x="1869927" y="4428727"/>
                  <a:pt x="1809083" y="4428727"/>
                </a:cubicBezTo>
                <a:cubicBezTo>
                  <a:pt x="1748239" y="4428727"/>
                  <a:pt x="1718259" y="4463236"/>
                  <a:pt x="1674167" y="4520753"/>
                </a:cubicBezTo>
                <a:cubicBezTo>
                  <a:pt x="1630959" y="4575615"/>
                  <a:pt x="1578051" y="4644634"/>
                  <a:pt x="1474881" y="4644634"/>
                </a:cubicBezTo>
                <a:cubicBezTo>
                  <a:pt x="1370829" y="4644634"/>
                  <a:pt x="1317921" y="4575615"/>
                  <a:pt x="1274713" y="4520753"/>
                </a:cubicBezTo>
                <a:cubicBezTo>
                  <a:pt x="1231505" y="4463236"/>
                  <a:pt x="1201523" y="4428727"/>
                  <a:pt x="1139797" y="4428727"/>
                </a:cubicBezTo>
                <a:cubicBezTo>
                  <a:pt x="1117751" y="4428727"/>
                  <a:pt x="1099235" y="4410144"/>
                  <a:pt x="1099235" y="4387138"/>
                </a:cubicBezTo>
                <a:cubicBezTo>
                  <a:pt x="1099235" y="4365016"/>
                  <a:pt x="1117751" y="4346434"/>
                  <a:pt x="1139797" y="4346434"/>
                </a:cubicBezTo>
                <a:close/>
                <a:moveTo>
                  <a:pt x="764756" y="3655045"/>
                </a:moveTo>
                <a:cubicBezTo>
                  <a:pt x="814436" y="3655045"/>
                  <a:pt x="853657" y="3695138"/>
                  <a:pt x="853657" y="3743946"/>
                </a:cubicBezTo>
                <a:cubicBezTo>
                  <a:pt x="853657" y="3793626"/>
                  <a:pt x="814436" y="3832847"/>
                  <a:pt x="764756" y="3832847"/>
                </a:cubicBezTo>
                <a:cubicBezTo>
                  <a:pt x="715948" y="3832847"/>
                  <a:pt x="675855" y="3793626"/>
                  <a:pt x="675855" y="3743946"/>
                </a:cubicBezTo>
                <a:cubicBezTo>
                  <a:pt x="675855" y="3695138"/>
                  <a:pt x="715948" y="3655045"/>
                  <a:pt x="764756" y="3655045"/>
                </a:cubicBezTo>
                <a:close/>
                <a:moveTo>
                  <a:pt x="3346213" y="2862665"/>
                </a:moveTo>
                <a:cubicBezTo>
                  <a:pt x="3422027" y="2862665"/>
                  <a:pt x="3460815" y="2912861"/>
                  <a:pt x="3491671" y="2952489"/>
                </a:cubicBezTo>
                <a:cubicBezTo>
                  <a:pt x="3524289" y="2994760"/>
                  <a:pt x="3546327" y="3020298"/>
                  <a:pt x="3590405" y="3020298"/>
                </a:cubicBezTo>
                <a:cubicBezTo>
                  <a:pt x="3635365" y="3020298"/>
                  <a:pt x="3656523" y="2994760"/>
                  <a:pt x="3690021" y="2952489"/>
                </a:cubicBezTo>
                <a:cubicBezTo>
                  <a:pt x="3720877" y="2912861"/>
                  <a:pt x="3759665" y="2862665"/>
                  <a:pt x="3834597" y="2862665"/>
                </a:cubicBezTo>
                <a:cubicBezTo>
                  <a:pt x="3910413" y="2862665"/>
                  <a:pt x="3949201" y="2912861"/>
                  <a:pt x="3980937" y="2952489"/>
                </a:cubicBezTo>
                <a:cubicBezTo>
                  <a:pt x="4013555" y="2994760"/>
                  <a:pt x="4034713" y="3020298"/>
                  <a:pt x="4079673" y="3020298"/>
                </a:cubicBezTo>
                <a:cubicBezTo>
                  <a:pt x="4123751" y="3020298"/>
                  <a:pt x="4145789" y="2994760"/>
                  <a:pt x="4178407" y="2952489"/>
                </a:cubicBezTo>
                <a:cubicBezTo>
                  <a:pt x="4209261" y="2912861"/>
                  <a:pt x="4248051" y="2862665"/>
                  <a:pt x="4323865" y="2862665"/>
                </a:cubicBezTo>
                <a:cubicBezTo>
                  <a:pt x="4399679" y="2862665"/>
                  <a:pt x="4438467" y="2912861"/>
                  <a:pt x="4470203" y="2952489"/>
                </a:cubicBezTo>
                <a:cubicBezTo>
                  <a:pt x="4501941" y="2994760"/>
                  <a:pt x="4523979" y="3020298"/>
                  <a:pt x="4568057" y="3020298"/>
                </a:cubicBezTo>
                <a:cubicBezTo>
                  <a:pt x="4584807" y="3020298"/>
                  <a:pt x="4598031" y="3032627"/>
                  <a:pt x="4598031" y="3049359"/>
                </a:cubicBezTo>
                <a:cubicBezTo>
                  <a:pt x="4598031" y="3066091"/>
                  <a:pt x="4584807" y="3079300"/>
                  <a:pt x="4568057" y="3079300"/>
                </a:cubicBezTo>
                <a:cubicBezTo>
                  <a:pt x="4492243" y="3079300"/>
                  <a:pt x="4454335" y="3029104"/>
                  <a:pt x="4422599" y="2988595"/>
                </a:cubicBezTo>
                <a:cubicBezTo>
                  <a:pt x="4390863" y="2947206"/>
                  <a:pt x="4368825" y="2921667"/>
                  <a:pt x="4323865" y="2921667"/>
                </a:cubicBezTo>
                <a:cubicBezTo>
                  <a:pt x="4279787" y="2921667"/>
                  <a:pt x="4257747" y="2947206"/>
                  <a:pt x="4225129" y="2988595"/>
                </a:cubicBezTo>
                <a:cubicBezTo>
                  <a:pt x="4194275" y="3029104"/>
                  <a:pt x="4154605" y="3079300"/>
                  <a:pt x="4079673" y="3079300"/>
                </a:cubicBezTo>
                <a:cubicBezTo>
                  <a:pt x="4003857" y="3079300"/>
                  <a:pt x="3965069" y="3029104"/>
                  <a:pt x="3934215" y="2988595"/>
                </a:cubicBezTo>
                <a:cubicBezTo>
                  <a:pt x="3901597" y="2947206"/>
                  <a:pt x="3879557" y="2921667"/>
                  <a:pt x="3834597" y="2921667"/>
                </a:cubicBezTo>
                <a:cubicBezTo>
                  <a:pt x="3790519" y="2921667"/>
                  <a:pt x="3768481" y="2947206"/>
                  <a:pt x="3735863" y="2988595"/>
                </a:cubicBezTo>
                <a:cubicBezTo>
                  <a:pt x="3705009" y="3029104"/>
                  <a:pt x="3666219" y="3079300"/>
                  <a:pt x="3590405" y="3079300"/>
                </a:cubicBezTo>
                <a:cubicBezTo>
                  <a:pt x="3515473" y="3079300"/>
                  <a:pt x="3476683" y="3029104"/>
                  <a:pt x="3444947" y="2988595"/>
                </a:cubicBezTo>
                <a:cubicBezTo>
                  <a:pt x="3412329" y="2947206"/>
                  <a:pt x="3391173" y="2921667"/>
                  <a:pt x="3346213" y="2921667"/>
                </a:cubicBezTo>
                <a:cubicBezTo>
                  <a:pt x="3329463" y="2921667"/>
                  <a:pt x="3317121" y="2908458"/>
                  <a:pt x="3317121" y="2891726"/>
                </a:cubicBezTo>
                <a:cubicBezTo>
                  <a:pt x="3317121" y="2875874"/>
                  <a:pt x="3329463" y="2862665"/>
                  <a:pt x="3346213" y="2862665"/>
                </a:cubicBezTo>
                <a:close/>
                <a:moveTo>
                  <a:pt x="4571285" y="1891612"/>
                </a:moveTo>
                <a:cubicBezTo>
                  <a:pt x="4620965" y="1891612"/>
                  <a:pt x="4660187" y="1931704"/>
                  <a:pt x="4660187" y="1980513"/>
                </a:cubicBezTo>
                <a:cubicBezTo>
                  <a:pt x="4660187" y="2030193"/>
                  <a:pt x="4620965" y="2069414"/>
                  <a:pt x="4571285" y="2069414"/>
                </a:cubicBezTo>
                <a:cubicBezTo>
                  <a:pt x="4522477" y="2069414"/>
                  <a:pt x="4482383" y="2030193"/>
                  <a:pt x="4482383" y="1980513"/>
                </a:cubicBezTo>
                <a:cubicBezTo>
                  <a:pt x="4482383" y="1931704"/>
                  <a:pt x="4522477" y="1891612"/>
                  <a:pt x="4571285" y="1891612"/>
                </a:cubicBezTo>
                <a:close/>
                <a:moveTo>
                  <a:pt x="50189" y="963285"/>
                </a:moveTo>
                <a:cubicBezTo>
                  <a:pt x="179623" y="963285"/>
                  <a:pt x="245661" y="1049879"/>
                  <a:pt x="299372" y="1118800"/>
                </a:cubicBezTo>
                <a:cubicBezTo>
                  <a:pt x="354844" y="1190373"/>
                  <a:pt x="391825" y="1234553"/>
                  <a:pt x="468429" y="1234553"/>
                </a:cubicBezTo>
                <a:cubicBezTo>
                  <a:pt x="544152" y="1234553"/>
                  <a:pt x="582014" y="1190373"/>
                  <a:pt x="637486" y="1118800"/>
                </a:cubicBezTo>
                <a:cubicBezTo>
                  <a:pt x="690316" y="1049879"/>
                  <a:pt x="756354" y="963285"/>
                  <a:pt x="885789" y="963285"/>
                </a:cubicBezTo>
                <a:cubicBezTo>
                  <a:pt x="1015223" y="963285"/>
                  <a:pt x="1081261" y="1049879"/>
                  <a:pt x="1134091" y="1118800"/>
                </a:cubicBezTo>
                <a:cubicBezTo>
                  <a:pt x="1189563" y="1190373"/>
                  <a:pt x="1227425" y="1234553"/>
                  <a:pt x="1303147" y="1234553"/>
                </a:cubicBezTo>
                <a:cubicBezTo>
                  <a:pt x="1378871" y="1234553"/>
                  <a:pt x="1416733" y="1190373"/>
                  <a:pt x="1472205" y="1118800"/>
                </a:cubicBezTo>
                <a:cubicBezTo>
                  <a:pt x="1525035" y="1049879"/>
                  <a:pt x="1591953" y="963285"/>
                  <a:pt x="1720507" y="963285"/>
                </a:cubicBezTo>
                <a:cubicBezTo>
                  <a:pt x="1849941" y="963285"/>
                  <a:pt x="1915979" y="1049879"/>
                  <a:pt x="1969691" y="1118800"/>
                </a:cubicBezTo>
                <a:cubicBezTo>
                  <a:pt x="2025163" y="1190373"/>
                  <a:pt x="2063023" y="1234553"/>
                  <a:pt x="2138747" y="1234553"/>
                </a:cubicBezTo>
                <a:cubicBezTo>
                  <a:pt x="2166923" y="1234553"/>
                  <a:pt x="2189817" y="1256644"/>
                  <a:pt x="2189817" y="1284919"/>
                </a:cubicBezTo>
                <a:cubicBezTo>
                  <a:pt x="2189817" y="1313195"/>
                  <a:pt x="2166923" y="1335285"/>
                  <a:pt x="2138747" y="1335285"/>
                </a:cubicBezTo>
                <a:cubicBezTo>
                  <a:pt x="2009313" y="1335285"/>
                  <a:pt x="1943275" y="1249575"/>
                  <a:pt x="1889565" y="1180653"/>
                </a:cubicBezTo>
                <a:cubicBezTo>
                  <a:pt x="1834973" y="1109081"/>
                  <a:pt x="1797111" y="1065784"/>
                  <a:pt x="1720507" y="1065784"/>
                </a:cubicBezTo>
                <a:cubicBezTo>
                  <a:pt x="1645665" y="1065784"/>
                  <a:pt x="1607803" y="1109081"/>
                  <a:pt x="1552331" y="1180653"/>
                </a:cubicBezTo>
                <a:cubicBezTo>
                  <a:pt x="1498619" y="1249575"/>
                  <a:pt x="1432583" y="1335285"/>
                  <a:pt x="1303147" y="1335285"/>
                </a:cubicBezTo>
                <a:cubicBezTo>
                  <a:pt x="1174595" y="1335285"/>
                  <a:pt x="1107675" y="1249575"/>
                  <a:pt x="1054845" y="1180653"/>
                </a:cubicBezTo>
                <a:cubicBezTo>
                  <a:pt x="999373" y="1109081"/>
                  <a:pt x="961511" y="1065784"/>
                  <a:pt x="885789" y="1065784"/>
                </a:cubicBezTo>
                <a:cubicBezTo>
                  <a:pt x="810065" y="1065784"/>
                  <a:pt x="772203" y="1109081"/>
                  <a:pt x="717612" y="1180653"/>
                </a:cubicBezTo>
                <a:cubicBezTo>
                  <a:pt x="663901" y="1249575"/>
                  <a:pt x="596983" y="1335285"/>
                  <a:pt x="468429" y="1335285"/>
                </a:cubicBezTo>
                <a:cubicBezTo>
                  <a:pt x="338995" y="1335285"/>
                  <a:pt x="272957" y="1249575"/>
                  <a:pt x="220126" y="1180653"/>
                </a:cubicBezTo>
                <a:cubicBezTo>
                  <a:pt x="164654" y="1109081"/>
                  <a:pt x="126793" y="1065784"/>
                  <a:pt x="50189" y="1065784"/>
                </a:cubicBezTo>
                <a:cubicBezTo>
                  <a:pt x="22893" y="1065784"/>
                  <a:pt x="0" y="1042810"/>
                  <a:pt x="0" y="1014534"/>
                </a:cubicBezTo>
                <a:cubicBezTo>
                  <a:pt x="0" y="986259"/>
                  <a:pt x="22893" y="963285"/>
                  <a:pt x="50189" y="963285"/>
                </a:cubicBezTo>
                <a:close/>
                <a:moveTo>
                  <a:pt x="3405357" y="62147"/>
                </a:moveTo>
                <a:cubicBezTo>
                  <a:pt x="3480289" y="62147"/>
                  <a:pt x="3519079" y="112343"/>
                  <a:pt x="3550815" y="152852"/>
                </a:cubicBezTo>
                <a:cubicBezTo>
                  <a:pt x="3582551" y="194241"/>
                  <a:pt x="3604591" y="219780"/>
                  <a:pt x="3648669" y="219780"/>
                </a:cubicBezTo>
                <a:cubicBezTo>
                  <a:pt x="3693627" y="219780"/>
                  <a:pt x="3715667" y="194241"/>
                  <a:pt x="3747403" y="152852"/>
                </a:cubicBezTo>
                <a:cubicBezTo>
                  <a:pt x="3779139" y="112343"/>
                  <a:pt x="3817929" y="62147"/>
                  <a:pt x="3893743" y="62147"/>
                </a:cubicBezTo>
                <a:cubicBezTo>
                  <a:pt x="3968675" y="62147"/>
                  <a:pt x="4007463" y="112343"/>
                  <a:pt x="4039201" y="152852"/>
                </a:cubicBezTo>
                <a:cubicBezTo>
                  <a:pt x="4071817" y="194241"/>
                  <a:pt x="4093857" y="219780"/>
                  <a:pt x="4137935" y="219780"/>
                </a:cubicBezTo>
                <a:cubicBezTo>
                  <a:pt x="4182013" y="219780"/>
                  <a:pt x="4204933" y="194241"/>
                  <a:pt x="4236671" y="152852"/>
                </a:cubicBezTo>
                <a:cubicBezTo>
                  <a:pt x="4268407" y="112343"/>
                  <a:pt x="4307195" y="62147"/>
                  <a:pt x="4383009" y="62147"/>
                </a:cubicBezTo>
                <a:cubicBezTo>
                  <a:pt x="4457943" y="62147"/>
                  <a:pt x="4496731" y="112343"/>
                  <a:pt x="4528467" y="152852"/>
                </a:cubicBezTo>
                <a:cubicBezTo>
                  <a:pt x="4561085" y="194241"/>
                  <a:pt x="4582243" y="219780"/>
                  <a:pt x="4627201" y="219780"/>
                </a:cubicBezTo>
                <a:cubicBezTo>
                  <a:pt x="4643951" y="219780"/>
                  <a:pt x="4656293" y="232989"/>
                  <a:pt x="4656293" y="249721"/>
                </a:cubicBezTo>
                <a:cubicBezTo>
                  <a:pt x="4656293" y="265573"/>
                  <a:pt x="4643951" y="278782"/>
                  <a:pt x="4627201" y="278782"/>
                </a:cubicBezTo>
                <a:cubicBezTo>
                  <a:pt x="4551387" y="278782"/>
                  <a:pt x="4512599" y="228586"/>
                  <a:pt x="4481745" y="188958"/>
                </a:cubicBezTo>
                <a:cubicBezTo>
                  <a:pt x="4449127" y="147568"/>
                  <a:pt x="4426205" y="121149"/>
                  <a:pt x="4383009" y="121149"/>
                </a:cubicBezTo>
                <a:cubicBezTo>
                  <a:pt x="4338049" y="121149"/>
                  <a:pt x="4316011" y="147568"/>
                  <a:pt x="4283393" y="188958"/>
                </a:cubicBezTo>
                <a:cubicBezTo>
                  <a:pt x="4252539" y="228586"/>
                  <a:pt x="4213749" y="278782"/>
                  <a:pt x="4137935" y="278782"/>
                </a:cubicBezTo>
                <a:cubicBezTo>
                  <a:pt x="4062121" y="278782"/>
                  <a:pt x="4023331" y="228586"/>
                  <a:pt x="3992477" y="188958"/>
                </a:cubicBezTo>
                <a:cubicBezTo>
                  <a:pt x="3959859" y="147568"/>
                  <a:pt x="3937821" y="121149"/>
                  <a:pt x="3893743" y="121149"/>
                </a:cubicBezTo>
                <a:cubicBezTo>
                  <a:pt x="3849665" y="121149"/>
                  <a:pt x="3826743" y="147568"/>
                  <a:pt x="3795007" y="188958"/>
                </a:cubicBezTo>
                <a:cubicBezTo>
                  <a:pt x="3763271" y="228586"/>
                  <a:pt x="3724483" y="278782"/>
                  <a:pt x="3648669" y="278782"/>
                </a:cubicBezTo>
                <a:cubicBezTo>
                  <a:pt x="3573735" y="278782"/>
                  <a:pt x="3534947" y="228586"/>
                  <a:pt x="3503211" y="188958"/>
                </a:cubicBezTo>
                <a:cubicBezTo>
                  <a:pt x="3471475" y="147568"/>
                  <a:pt x="3449435" y="121149"/>
                  <a:pt x="3405357" y="121149"/>
                </a:cubicBezTo>
                <a:cubicBezTo>
                  <a:pt x="3388607" y="121149"/>
                  <a:pt x="3375383" y="108820"/>
                  <a:pt x="3375383" y="92088"/>
                </a:cubicBezTo>
                <a:cubicBezTo>
                  <a:pt x="3375383" y="75356"/>
                  <a:pt x="3388607" y="62147"/>
                  <a:pt x="3405357" y="62147"/>
                </a:cubicBezTo>
                <a:close/>
                <a:moveTo>
                  <a:pt x="1180369" y="0"/>
                </a:moveTo>
                <a:cubicBezTo>
                  <a:pt x="1229177" y="0"/>
                  <a:pt x="1269269" y="40092"/>
                  <a:pt x="1269269" y="88901"/>
                </a:cubicBezTo>
                <a:cubicBezTo>
                  <a:pt x="1269269" y="137709"/>
                  <a:pt x="1229177" y="177802"/>
                  <a:pt x="1180369" y="177802"/>
                </a:cubicBezTo>
                <a:cubicBezTo>
                  <a:pt x="1131559" y="177802"/>
                  <a:pt x="1091467" y="137709"/>
                  <a:pt x="1091467" y="88901"/>
                </a:cubicBezTo>
                <a:cubicBezTo>
                  <a:pt x="1091467" y="40092"/>
                  <a:pt x="1131559" y="0"/>
                  <a:pt x="1180369"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27" name="Freeform 23">
            <a:extLst>
              <a:ext uri="{FF2B5EF4-FFF2-40B4-BE49-F238E27FC236}">
                <a16:creationId xmlns:a16="http://schemas.microsoft.com/office/drawing/2014/main" id="{99DC1785-B325-6548-9581-6A7F4166D95D}"/>
              </a:ext>
            </a:extLst>
          </p:cNvPr>
          <p:cNvSpPr>
            <a:spLocks noChangeArrowheads="1"/>
          </p:cNvSpPr>
          <p:nvPr/>
        </p:nvSpPr>
        <p:spPr bwMode="auto">
          <a:xfrm>
            <a:off x="8507127" y="5787176"/>
            <a:ext cx="1456580" cy="407843"/>
          </a:xfrm>
          <a:custGeom>
            <a:avLst/>
            <a:gdLst>
              <a:gd name="T0" fmla="*/ 2845 w 3309"/>
              <a:gd name="T1" fmla="*/ 927 h 928"/>
              <a:gd name="T2" fmla="*/ 464 w 3309"/>
              <a:gd name="T3" fmla="*/ 927 h 928"/>
              <a:gd name="T4" fmla="*/ 464 w 3309"/>
              <a:gd name="T5" fmla="*/ 927 h 928"/>
              <a:gd name="T6" fmla="*/ 0 w 3309"/>
              <a:gd name="T7" fmla="*/ 464 h 928"/>
              <a:gd name="T8" fmla="*/ 0 w 3309"/>
              <a:gd name="T9" fmla="*/ 464 h 928"/>
              <a:gd name="T10" fmla="*/ 464 w 3309"/>
              <a:gd name="T11" fmla="*/ 0 h 928"/>
              <a:gd name="T12" fmla="*/ 2845 w 3309"/>
              <a:gd name="T13" fmla="*/ 0 h 928"/>
              <a:gd name="T14" fmla="*/ 2845 w 3309"/>
              <a:gd name="T15" fmla="*/ 0 h 928"/>
              <a:gd name="T16" fmla="*/ 3308 w 3309"/>
              <a:gd name="T17" fmla="*/ 464 h 928"/>
              <a:gd name="T18" fmla="*/ 3308 w 3309"/>
              <a:gd name="T19" fmla="*/ 464 h 928"/>
              <a:gd name="T20" fmla="*/ 2845 w 3309"/>
              <a:gd name="T21" fmla="*/ 92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9" h="928">
                <a:moveTo>
                  <a:pt x="2845" y="927"/>
                </a:moveTo>
                <a:lnTo>
                  <a:pt x="464" y="927"/>
                </a:lnTo>
                <a:lnTo>
                  <a:pt x="464" y="927"/>
                </a:lnTo>
                <a:cubicBezTo>
                  <a:pt x="208" y="927"/>
                  <a:pt x="0" y="720"/>
                  <a:pt x="0" y="464"/>
                </a:cubicBezTo>
                <a:lnTo>
                  <a:pt x="0" y="464"/>
                </a:lnTo>
                <a:cubicBezTo>
                  <a:pt x="0" y="208"/>
                  <a:pt x="208" y="0"/>
                  <a:pt x="464" y="0"/>
                </a:cubicBezTo>
                <a:lnTo>
                  <a:pt x="2845" y="0"/>
                </a:lnTo>
                <a:lnTo>
                  <a:pt x="2845" y="0"/>
                </a:lnTo>
                <a:cubicBezTo>
                  <a:pt x="3101" y="0"/>
                  <a:pt x="3308" y="208"/>
                  <a:pt x="3308" y="464"/>
                </a:cubicBezTo>
                <a:lnTo>
                  <a:pt x="3308" y="464"/>
                </a:lnTo>
                <a:cubicBezTo>
                  <a:pt x="3308" y="720"/>
                  <a:pt x="3101" y="927"/>
                  <a:pt x="2845" y="927"/>
                </a:cubicBezTo>
              </a:path>
            </a:pathLst>
          </a:custGeom>
          <a:noFill/>
          <a:ln w="381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1" name="Freeform 27">
            <a:extLst>
              <a:ext uri="{FF2B5EF4-FFF2-40B4-BE49-F238E27FC236}">
                <a16:creationId xmlns:a16="http://schemas.microsoft.com/office/drawing/2014/main" id="{4485C228-4E0B-444A-88DC-EC8E1C61393A}"/>
              </a:ext>
            </a:extLst>
          </p:cNvPr>
          <p:cNvSpPr>
            <a:spLocks noChangeArrowheads="1"/>
          </p:cNvSpPr>
          <p:nvPr/>
        </p:nvSpPr>
        <p:spPr bwMode="auto">
          <a:xfrm>
            <a:off x="4757890" y="1411610"/>
            <a:ext cx="2647092" cy="5065391"/>
          </a:xfrm>
          <a:prstGeom prst="roundRect">
            <a:avLst>
              <a:gd name="adj" fmla="val 12248"/>
            </a:avLst>
          </a:prstGeom>
          <a:solidFill>
            <a:schemeClr val="accent2"/>
          </a:solidFill>
          <a:ln>
            <a:noFill/>
          </a:ln>
          <a:effectLst/>
        </p:spPr>
        <p:txBody>
          <a:bodyPr wrap="none" anchor="ctr"/>
          <a:lstStyle/>
          <a:p>
            <a:pPr algn="ctr"/>
            <a:r>
              <a:rPr lang="es-SV" sz="3266" b="1" dirty="0"/>
              <a:t>Esquemas de</a:t>
            </a:r>
          </a:p>
          <a:p>
            <a:pPr algn="ctr"/>
            <a:r>
              <a:rPr lang="es-SV" sz="3266" b="1" dirty="0"/>
              <a:t> tratamiento </a:t>
            </a:r>
          </a:p>
          <a:p>
            <a:pPr algn="ctr"/>
            <a:r>
              <a:rPr lang="es-SV" sz="3266" b="1" dirty="0"/>
              <a:t>antirretroviral</a:t>
            </a:r>
          </a:p>
        </p:txBody>
      </p:sp>
      <p:sp>
        <p:nvSpPr>
          <p:cNvPr id="32" name="Freeform 28">
            <a:extLst>
              <a:ext uri="{FF2B5EF4-FFF2-40B4-BE49-F238E27FC236}">
                <a16:creationId xmlns:a16="http://schemas.microsoft.com/office/drawing/2014/main" id="{5E7D502B-FFDE-3548-A55B-3132A4A08DFE}"/>
              </a:ext>
            </a:extLst>
          </p:cNvPr>
          <p:cNvSpPr>
            <a:spLocks noChangeArrowheads="1"/>
          </p:cNvSpPr>
          <p:nvPr/>
        </p:nvSpPr>
        <p:spPr bwMode="auto">
          <a:xfrm>
            <a:off x="4757890" y="5470614"/>
            <a:ext cx="2647092" cy="1006387"/>
          </a:xfrm>
          <a:prstGeom prst="round2SameRect">
            <a:avLst>
              <a:gd name="adj1" fmla="val 0"/>
              <a:gd name="adj2" fmla="val 17318"/>
            </a:avLst>
          </a:prstGeom>
          <a:solidFill>
            <a:schemeClr val="bg1"/>
          </a:solidFill>
          <a:ln>
            <a:noFill/>
          </a:ln>
          <a:effectLst/>
        </p:spPr>
        <p:txBody>
          <a:bodyPr wrap="none" anchor="ctr"/>
          <a:lstStyle/>
          <a:p>
            <a:endParaRPr lang="en-US" sz="3266"/>
          </a:p>
        </p:txBody>
      </p:sp>
      <p:sp>
        <p:nvSpPr>
          <p:cNvPr id="34" name="Freeform 30">
            <a:extLst>
              <a:ext uri="{FF2B5EF4-FFF2-40B4-BE49-F238E27FC236}">
                <a16:creationId xmlns:a16="http://schemas.microsoft.com/office/drawing/2014/main" id="{AB9E1FC8-3534-CC48-BD6C-7C60D9ACC00C}"/>
              </a:ext>
            </a:extLst>
          </p:cNvPr>
          <p:cNvSpPr>
            <a:spLocks noChangeArrowheads="1"/>
          </p:cNvSpPr>
          <p:nvPr/>
        </p:nvSpPr>
        <p:spPr bwMode="auto">
          <a:xfrm>
            <a:off x="4674379" y="1667969"/>
            <a:ext cx="83510" cy="33015"/>
          </a:xfrm>
          <a:custGeom>
            <a:avLst/>
            <a:gdLst>
              <a:gd name="T0" fmla="*/ 0 w 190"/>
              <a:gd name="T1" fmla="*/ 74 h 75"/>
              <a:gd name="T2" fmla="*/ 189 w 190"/>
              <a:gd name="T3" fmla="*/ 0 h 75"/>
              <a:gd name="T4" fmla="*/ 189 w 190"/>
              <a:gd name="T5" fmla="*/ 73 h 75"/>
              <a:gd name="T6" fmla="*/ 0 w 190"/>
              <a:gd name="T7" fmla="*/ 74 h 75"/>
            </a:gdLst>
            <a:ahLst/>
            <a:cxnLst>
              <a:cxn ang="0">
                <a:pos x="T0" y="T1"/>
              </a:cxn>
              <a:cxn ang="0">
                <a:pos x="T2" y="T3"/>
              </a:cxn>
              <a:cxn ang="0">
                <a:pos x="T4" y="T5"/>
              </a:cxn>
              <a:cxn ang="0">
                <a:pos x="T6" y="T7"/>
              </a:cxn>
            </a:cxnLst>
            <a:rect l="0" t="0" r="r" b="b"/>
            <a:pathLst>
              <a:path w="190" h="75">
                <a:moveTo>
                  <a:pt x="0" y="74"/>
                </a:moveTo>
                <a:lnTo>
                  <a:pt x="189" y="0"/>
                </a:lnTo>
                <a:lnTo>
                  <a:pt x="189" y="73"/>
                </a:lnTo>
                <a:lnTo>
                  <a:pt x="0" y="74"/>
                </a:lnTo>
              </a:path>
            </a:pathLst>
          </a:custGeom>
          <a:solidFill>
            <a:schemeClr val="accent2">
              <a:lumMod val="50000"/>
            </a:schemeClr>
          </a:solidFill>
          <a:ln>
            <a:noFill/>
          </a:ln>
          <a:effectLst/>
        </p:spPr>
        <p:txBody>
          <a:bodyPr wrap="none" anchor="ctr"/>
          <a:lstStyle/>
          <a:p>
            <a:endParaRPr lang="en-US" sz="3266"/>
          </a:p>
        </p:txBody>
      </p:sp>
      <p:sp>
        <p:nvSpPr>
          <p:cNvPr id="35" name="Freeform 31">
            <a:extLst>
              <a:ext uri="{FF2B5EF4-FFF2-40B4-BE49-F238E27FC236}">
                <a16:creationId xmlns:a16="http://schemas.microsoft.com/office/drawing/2014/main" id="{D10647D0-3161-CA42-B00E-F6DD56C58571}"/>
              </a:ext>
            </a:extLst>
          </p:cNvPr>
          <p:cNvSpPr>
            <a:spLocks noChangeArrowheads="1"/>
          </p:cNvSpPr>
          <p:nvPr/>
        </p:nvSpPr>
        <p:spPr bwMode="auto">
          <a:xfrm>
            <a:off x="7404981" y="1667969"/>
            <a:ext cx="83510" cy="33015"/>
          </a:xfrm>
          <a:custGeom>
            <a:avLst/>
            <a:gdLst>
              <a:gd name="T0" fmla="*/ 189 w 190"/>
              <a:gd name="T1" fmla="*/ 74 h 75"/>
              <a:gd name="T2" fmla="*/ 0 w 190"/>
              <a:gd name="T3" fmla="*/ 0 h 75"/>
              <a:gd name="T4" fmla="*/ 0 w 190"/>
              <a:gd name="T5" fmla="*/ 73 h 75"/>
              <a:gd name="T6" fmla="*/ 189 w 190"/>
              <a:gd name="T7" fmla="*/ 74 h 75"/>
            </a:gdLst>
            <a:ahLst/>
            <a:cxnLst>
              <a:cxn ang="0">
                <a:pos x="T0" y="T1"/>
              </a:cxn>
              <a:cxn ang="0">
                <a:pos x="T2" y="T3"/>
              </a:cxn>
              <a:cxn ang="0">
                <a:pos x="T4" y="T5"/>
              </a:cxn>
              <a:cxn ang="0">
                <a:pos x="T6" y="T7"/>
              </a:cxn>
            </a:cxnLst>
            <a:rect l="0" t="0" r="r" b="b"/>
            <a:pathLst>
              <a:path w="190" h="75">
                <a:moveTo>
                  <a:pt x="189" y="74"/>
                </a:moveTo>
                <a:lnTo>
                  <a:pt x="0" y="0"/>
                </a:lnTo>
                <a:lnTo>
                  <a:pt x="0" y="73"/>
                </a:lnTo>
                <a:lnTo>
                  <a:pt x="189" y="74"/>
                </a:lnTo>
              </a:path>
            </a:pathLst>
          </a:custGeom>
          <a:solidFill>
            <a:schemeClr val="accent2">
              <a:lumMod val="50000"/>
            </a:schemeClr>
          </a:solidFill>
          <a:ln>
            <a:noFill/>
          </a:ln>
          <a:effectLst/>
        </p:spPr>
        <p:txBody>
          <a:bodyPr wrap="none" anchor="ctr"/>
          <a:lstStyle/>
          <a:p>
            <a:endParaRPr lang="en-US" sz="3266"/>
          </a:p>
        </p:txBody>
      </p:sp>
      <p:sp>
        <p:nvSpPr>
          <p:cNvPr id="51" name="Freeform 50">
            <a:extLst>
              <a:ext uri="{FF2B5EF4-FFF2-40B4-BE49-F238E27FC236}">
                <a16:creationId xmlns:a16="http://schemas.microsoft.com/office/drawing/2014/main" id="{7282610A-20D7-FA40-A21D-43A18C291321}"/>
              </a:ext>
            </a:extLst>
          </p:cNvPr>
          <p:cNvSpPr>
            <a:spLocks noChangeArrowheads="1"/>
          </p:cNvSpPr>
          <p:nvPr/>
        </p:nvSpPr>
        <p:spPr bwMode="auto">
          <a:xfrm>
            <a:off x="4875606" y="2483077"/>
            <a:ext cx="2411659" cy="2322318"/>
          </a:xfrm>
          <a:custGeom>
            <a:avLst/>
            <a:gdLst>
              <a:gd name="connsiteX0" fmla="*/ 1302883 w 4823318"/>
              <a:gd name="connsiteY0" fmla="*/ 4346437 h 4644635"/>
              <a:gd name="connsiteX1" fmla="*/ 1501928 w 4823318"/>
              <a:gd name="connsiteY1" fmla="*/ 4470318 h 4644635"/>
              <a:gd name="connsiteX2" fmla="*/ 1636681 w 4823318"/>
              <a:gd name="connsiteY2" fmla="*/ 4563228 h 4644635"/>
              <a:gd name="connsiteX3" fmla="*/ 1772313 w 4823318"/>
              <a:gd name="connsiteY3" fmla="*/ 4470318 h 4644635"/>
              <a:gd name="connsiteX4" fmla="*/ 1970478 w 4823318"/>
              <a:gd name="connsiteY4" fmla="*/ 4346437 h 4644635"/>
              <a:gd name="connsiteX5" fmla="*/ 2169524 w 4823318"/>
              <a:gd name="connsiteY5" fmla="*/ 4470318 h 4644635"/>
              <a:gd name="connsiteX6" fmla="*/ 2305157 w 4823318"/>
              <a:gd name="connsiteY6" fmla="*/ 4563228 h 4644635"/>
              <a:gd name="connsiteX7" fmla="*/ 2439909 w 4823318"/>
              <a:gd name="connsiteY7" fmla="*/ 4470318 h 4644635"/>
              <a:gd name="connsiteX8" fmla="*/ 2638074 w 4823318"/>
              <a:gd name="connsiteY8" fmla="*/ 4346437 h 4644635"/>
              <a:gd name="connsiteX9" fmla="*/ 2838000 w 4823318"/>
              <a:gd name="connsiteY9" fmla="*/ 4470318 h 4644635"/>
              <a:gd name="connsiteX10" fmla="*/ 2972753 w 4823318"/>
              <a:gd name="connsiteY10" fmla="*/ 4563228 h 4644635"/>
              <a:gd name="connsiteX11" fmla="*/ 3013266 w 4823318"/>
              <a:gd name="connsiteY11" fmla="*/ 4603932 h 4644635"/>
              <a:gd name="connsiteX12" fmla="*/ 2972753 w 4823318"/>
              <a:gd name="connsiteY12" fmla="*/ 4644635 h 4644635"/>
              <a:gd name="connsiteX13" fmla="*/ 2773707 w 4823318"/>
              <a:gd name="connsiteY13" fmla="*/ 4520755 h 4644635"/>
              <a:gd name="connsiteX14" fmla="*/ 2638074 w 4823318"/>
              <a:gd name="connsiteY14" fmla="*/ 4427844 h 4644635"/>
              <a:gd name="connsiteX15" fmla="*/ 2504203 w 4823318"/>
              <a:gd name="connsiteY15" fmla="*/ 4520755 h 4644635"/>
              <a:gd name="connsiteX16" fmla="*/ 2305157 w 4823318"/>
              <a:gd name="connsiteY16" fmla="*/ 4644635 h 4644635"/>
              <a:gd name="connsiteX17" fmla="*/ 2106111 w 4823318"/>
              <a:gd name="connsiteY17" fmla="*/ 4520755 h 4644635"/>
              <a:gd name="connsiteX18" fmla="*/ 1970478 w 4823318"/>
              <a:gd name="connsiteY18" fmla="*/ 4427844 h 4644635"/>
              <a:gd name="connsiteX19" fmla="*/ 1835726 w 4823318"/>
              <a:gd name="connsiteY19" fmla="*/ 4520755 h 4644635"/>
              <a:gd name="connsiteX20" fmla="*/ 1636681 w 4823318"/>
              <a:gd name="connsiteY20" fmla="*/ 4644635 h 4644635"/>
              <a:gd name="connsiteX21" fmla="*/ 1437635 w 4823318"/>
              <a:gd name="connsiteY21" fmla="*/ 4520755 h 4644635"/>
              <a:gd name="connsiteX22" fmla="*/ 1302883 w 4823318"/>
              <a:gd name="connsiteY22" fmla="*/ 4427844 h 4644635"/>
              <a:gd name="connsiteX23" fmla="*/ 1262369 w 4823318"/>
              <a:gd name="connsiteY23" fmla="*/ 4387141 h 4644635"/>
              <a:gd name="connsiteX24" fmla="*/ 1302883 w 4823318"/>
              <a:gd name="connsiteY24" fmla="*/ 4346437 h 4644635"/>
              <a:gd name="connsiteX25" fmla="*/ 928327 w 4823318"/>
              <a:gd name="connsiteY25" fmla="*/ 3655047 h 4644635"/>
              <a:gd name="connsiteX26" fmla="*/ 1016788 w 4823318"/>
              <a:gd name="connsiteY26" fmla="*/ 3743948 h 4644635"/>
              <a:gd name="connsiteX27" fmla="*/ 928327 w 4823318"/>
              <a:gd name="connsiteY27" fmla="*/ 3832849 h 4644635"/>
              <a:gd name="connsiteX28" fmla="*/ 838990 w 4823318"/>
              <a:gd name="connsiteY28" fmla="*/ 3743948 h 4644635"/>
              <a:gd name="connsiteX29" fmla="*/ 928327 w 4823318"/>
              <a:gd name="connsiteY29" fmla="*/ 3655047 h 4644635"/>
              <a:gd name="connsiteX30" fmla="*/ 3510229 w 4823318"/>
              <a:gd name="connsiteY30" fmla="*/ 2862666 h 4644635"/>
              <a:gd name="connsiteX31" fmla="*/ 3655687 w 4823318"/>
              <a:gd name="connsiteY31" fmla="*/ 2953740 h 4644635"/>
              <a:gd name="connsiteX32" fmla="*/ 3754422 w 4823318"/>
              <a:gd name="connsiteY32" fmla="*/ 3020940 h 4644635"/>
              <a:gd name="connsiteX33" fmla="*/ 3853157 w 4823318"/>
              <a:gd name="connsiteY33" fmla="*/ 2953740 h 4644635"/>
              <a:gd name="connsiteX34" fmla="*/ 3998614 w 4823318"/>
              <a:gd name="connsiteY34" fmla="*/ 2862666 h 4644635"/>
              <a:gd name="connsiteX35" fmla="*/ 4144072 w 4823318"/>
              <a:gd name="connsiteY35" fmla="*/ 2953740 h 4644635"/>
              <a:gd name="connsiteX36" fmla="*/ 4242807 w 4823318"/>
              <a:gd name="connsiteY36" fmla="*/ 3020940 h 4644635"/>
              <a:gd name="connsiteX37" fmla="*/ 4342424 w 4823318"/>
              <a:gd name="connsiteY37" fmla="*/ 2953740 h 4644635"/>
              <a:gd name="connsiteX38" fmla="*/ 4487000 w 4823318"/>
              <a:gd name="connsiteY38" fmla="*/ 2862666 h 4644635"/>
              <a:gd name="connsiteX39" fmla="*/ 4633339 w 4823318"/>
              <a:gd name="connsiteY39" fmla="*/ 2953740 h 4644635"/>
              <a:gd name="connsiteX40" fmla="*/ 4732074 w 4823318"/>
              <a:gd name="connsiteY40" fmla="*/ 3020940 h 4644635"/>
              <a:gd name="connsiteX41" fmla="*/ 4761165 w 4823318"/>
              <a:gd name="connsiteY41" fmla="*/ 3050119 h 4644635"/>
              <a:gd name="connsiteX42" fmla="*/ 4732074 w 4823318"/>
              <a:gd name="connsiteY42" fmla="*/ 3079298 h 4644635"/>
              <a:gd name="connsiteX43" fmla="*/ 4586616 w 4823318"/>
              <a:gd name="connsiteY43" fmla="*/ 2989108 h 4644635"/>
              <a:gd name="connsiteX44" fmla="*/ 4487000 w 4823318"/>
              <a:gd name="connsiteY44" fmla="*/ 2922792 h 4644635"/>
              <a:gd name="connsiteX45" fmla="*/ 4388265 w 4823318"/>
              <a:gd name="connsiteY45" fmla="*/ 2989108 h 4644635"/>
              <a:gd name="connsiteX46" fmla="*/ 4242807 w 4823318"/>
              <a:gd name="connsiteY46" fmla="*/ 3079298 h 4644635"/>
              <a:gd name="connsiteX47" fmla="*/ 4097349 w 4823318"/>
              <a:gd name="connsiteY47" fmla="*/ 2989108 h 4644635"/>
              <a:gd name="connsiteX48" fmla="*/ 3998614 w 4823318"/>
              <a:gd name="connsiteY48" fmla="*/ 2922792 h 4644635"/>
              <a:gd name="connsiteX49" fmla="*/ 3899879 w 4823318"/>
              <a:gd name="connsiteY49" fmla="*/ 2989108 h 4644635"/>
              <a:gd name="connsiteX50" fmla="*/ 3754422 w 4823318"/>
              <a:gd name="connsiteY50" fmla="*/ 3079298 h 4644635"/>
              <a:gd name="connsiteX51" fmla="*/ 3608964 w 4823318"/>
              <a:gd name="connsiteY51" fmla="*/ 2989108 h 4644635"/>
              <a:gd name="connsiteX52" fmla="*/ 3510229 w 4823318"/>
              <a:gd name="connsiteY52" fmla="*/ 2922792 h 4644635"/>
              <a:gd name="connsiteX53" fmla="*/ 3480256 w 4823318"/>
              <a:gd name="connsiteY53" fmla="*/ 2892729 h 4644635"/>
              <a:gd name="connsiteX54" fmla="*/ 3510229 w 4823318"/>
              <a:gd name="connsiteY54" fmla="*/ 2862666 h 4644635"/>
              <a:gd name="connsiteX55" fmla="*/ 88030 w 4823318"/>
              <a:gd name="connsiteY55" fmla="*/ 2330529 h 4644635"/>
              <a:gd name="connsiteX56" fmla="*/ 177802 w 4823318"/>
              <a:gd name="connsiteY56" fmla="*/ 2419430 h 4644635"/>
              <a:gd name="connsiteX57" fmla="*/ 88030 w 4823318"/>
              <a:gd name="connsiteY57" fmla="*/ 2508331 h 4644635"/>
              <a:gd name="connsiteX58" fmla="*/ 0 w 4823318"/>
              <a:gd name="connsiteY58" fmla="*/ 2419430 h 4644635"/>
              <a:gd name="connsiteX59" fmla="*/ 88030 w 4823318"/>
              <a:gd name="connsiteY59" fmla="*/ 2330529 h 4644635"/>
              <a:gd name="connsiteX60" fmla="*/ 4733981 w 4823318"/>
              <a:gd name="connsiteY60" fmla="*/ 1891615 h 4644635"/>
              <a:gd name="connsiteX61" fmla="*/ 4823318 w 4823318"/>
              <a:gd name="connsiteY61" fmla="*/ 1980516 h 4644635"/>
              <a:gd name="connsiteX62" fmla="*/ 4733981 w 4823318"/>
              <a:gd name="connsiteY62" fmla="*/ 2069417 h 4644635"/>
              <a:gd name="connsiteX63" fmla="*/ 4645520 w 4823318"/>
              <a:gd name="connsiteY63" fmla="*/ 1980516 h 4644635"/>
              <a:gd name="connsiteX64" fmla="*/ 4733981 w 4823318"/>
              <a:gd name="connsiteY64" fmla="*/ 1891615 h 4644635"/>
              <a:gd name="connsiteX65" fmla="*/ 214225 w 4823318"/>
              <a:gd name="connsiteY65" fmla="*/ 967170 h 4644635"/>
              <a:gd name="connsiteX66" fmla="*/ 462627 w 4823318"/>
              <a:gd name="connsiteY66" fmla="*/ 1120554 h 4644635"/>
              <a:gd name="connsiteX67" fmla="*/ 631752 w 4823318"/>
              <a:gd name="connsiteY67" fmla="*/ 1235373 h 4644635"/>
              <a:gd name="connsiteX68" fmla="*/ 800877 w 4823318"/>
              <a:gd name="connsiteY68" fmla="*/ 1120554 h 4644635"/>
              <a:gd name="connsiteX69" fmla="*/ 1050160 w 4823318"/>
              <a:gd name="connsiteY69" fmla="*/ 967170 h 4644635"/>
              <a:gd name="connsiteX70" fmla="*/ 1298563 w 4823318"/>
              <a:gd name="connsiteY70" fmla="*/ 1120554 h 4644635"/>
              <a:gd name="connsiteX71" fmla="*/ 1466807 w 4823318"/>
              <a:gd name="connsiteY71" fmla="*/ 1235373 h 4644635"/>
              <a:gd name="connsiteX72" fmla="*/ 1636813 w 4823318"/>
              <a:gd name="connsiteY72" fmla="*/ 1120554 h 4644635"/>
              <a:gd name="connsiteX73" fmla="*/ 1885215 w 4823318"/>
              <a:gd name="connsiteY73" fmla="*/ 967170 h 4644635"/>
              <a:gd name="connsiteX74" fmla="*/ 2133617 w 4823318"/>
              <a:gd name="connsiteY74" fmla="*/ 1120554 h 4644635"/>
              <a:gd name="connsiteX75" fmla="*/ 2302742 w 4823318"/>
              <a:gd name="connsiteY75" fmla="*/ 1235373 h 4644635"/>
              <a:gd name="connsiteX76" fmla="*/ 2352951 w 4823318"/>
              <a:gd name="connsiteY76" fmla="*/ 1284456 h 4644635"/>
              <a:gd name="connsiteX77" fmla="*/ 2302742 w 4823318"/>
              <a:gd name="connsiteY77" fmla="*/ 1335292 h 4644635"/>
              <a:gd name="connsiteX78" fmla="*/ 2054340 w 4823318"/>
              <a:gd name="connsiteY78" fmla="*/ 1181908 h 4644635"/>
              <a:gd name="connsiteX79" fmla="*/ 1885215 w 4823318"/>
              <a:gd name="connsiteY79" fmla="*/ 1067089 h 4644635"/>
              <a:gd name="connsiteX80" fmla="*/ 1716090 w 4823318"/>
              <a:gd name="connsiteY80" fmla="*/ 1181908 h 4644635"/>
              <a:gd name="connsiteX81" fmla="*/ 1466807 w 4823318"/>
              <a:gd name="connsiteY81" fmla="*/ 1335292 h 4644635"/>
              <a:gd name="connsiteX82" fmla="*/ 1218404 w 4823318"/>
              <a:gd name="connsiteY82" fmla="*/ 1181908 h 4644635"/>
              <a:gd name="connsiteX83" fmla="*/ 1050160 w 4823318"/>
              <a:gd name="connsiteY83" fmla="*/ 1067089 h 4644635"/>
              <a:gd name="connsiteX84" fmla="*/ 880154 w 4823318"/>
              <a:gd name="connsiteY84" fmla="*/ 1181908 h 4644635"/>
              <a:gd name="connsiteX85" fmla="*/ 631752 w 4823318"/>
              <a:gd name="connsiteY85" fmla="*/ 1335292 h 4644635"/>
              <a:gd name="connsiteX86" fmla="*/ 383350 w 4823318"/>
              <a:gd name="connsiteY86" fmla="*/ 1181908 h 4644635"/>
              <a:gd name="connsiteX87" fmla="*/ 214225 w 4823318"/>
              <a:gd name="connsiteY87" fmla="*/ 1067089 h 4644635"/>
              <a:gd name="connsiteX88" fmla="*/ 163135 w 4823318"/>
              <a:gd name="connsiteY88" fmla="*/ 1016253 h 4644635"/>
              <a:gd name="connsiteX89" fmla="*/ 214225 w 4823318"/>
              <a:gd name="connsiteY89" fmla="*/ 967170 h 4644635"/>
              <a:gd name="connsiteX90" fmla="*/ 3564587 w 4823318"/>
              <a:gd name="connsiteY90" fmla="*/ 66033 h 4644635"/>
              <a:gd name="connsiteX91" fmla="*/ 3709944 w 4823318"/>
              <a:gd name="connsiteY91" fmla="*/ 156738 h 4644635"/>
              <a:gd name="connsiteX92" fmla="*/ 3808611 w 4823318"/>
              <a:gd name="connsiteY92" fmla="*/ 223666 h 4644635"/>
              <a:gd name="connsiteX93" fmla="*/ 3907278 w 4823318"/>
              <a:gd name="connsiteY93" fmla="*/ 156738 h 4644635"/>
              <a:gd name="connsiteX94" fmla="*/ 4052636 w 4823318"/>
              <a:gd name="connsiteY94" fmla="*/ 66033 h 4644635"/>
              <a:gd name="connsiteX95" fmla="*/ 4197994 w 4823318"/>
              <a:gd name="connsiteY95" fmla="*/ 156738 h 4644635"/>
              <a:gd name="connsiteX96" fmla="*/ 4296661 w 4823318"/>
              <a:gd name="connsiteY96" fmla="*/ 223666 h 4644635"/>
              <a:gd name="connsiteX97" fmla="*/ 4395328 w 4823318"/>
              <a:gd name="connsiteY97" fmla="*/ 156738 h 4644635"/>
              <a:gd name="connsiteX98" fmla="*/ 4541567 w 4823318"/>
              <a:gd name="connsiteY98" fmla="*/ 66033 h 4644635"/>
              <a:gd name="connsiteX99" fmla="*/ 4686925 w 4823318"/>
              <a:gd name="connsiteY99" fmla="*/ 156738 h 4644635"/>
              <a:gd name="connsiteX100" fmla="*/ 4785591 w 4823318"/>
              <a:gd name="connsiteY100" fmla="*/ 223666 h 4644635"/>
              <a:gd name="connsiteX101" fmla="*/ 4815544 w 4823318"/>
              <a:gd name="connsiteY101" fmla="*/ 252727 h 4644635"/>
              <a:gd name="connsiteX102" fmla="*/ 4785591 w 4823318"/>
              <a:gd name="connsiteY102" fmla="*/ 282668 h 4644635"/>
              <a:gd name="connsiteX103" fmla="*/ 4640234 w 4823318"/>
              <a:gd name="connsiteY103" fmla="*/ 192844 h 4644635"/>
              <a:gd name="connsiteX104" fmla="*/ 4541567 w 4823318"/>
              <a:gd name="connsiteY104" fmla="*/ 125035 h 4644635"/>
              <a:gd name="connsiteX105" fmla="*/ 4442019 w 4823318"/>
              <a:gd name="connsiteY105" fmla="*/ 192844 h 4644635"/>
              <a:gd name="connsiteX106" fmla="*/ 4296661 w 4823318"/>
              <a:gd name="connsiteY106" fmla="*/ 282668 h 4644635"/>
              <a:gd name="connsiteX107" fmla="*/ 4151303 w 4823318"/>
              <a:gd name="connsiteY107" fmla="*/ 192844 h 4644635"/>
              <a:gd name="connsiteX108" fmla="*/ 4052636 w 4823318"/>
              <a:gd name="connsiteY108" fmla="*/ 125035 h 4644635"/>
              <a:gd name="connsiteX109" fmla="*/ 3953969 w 4823318"/>
              <a:gd name="connsiteY109" fmla="*/ 192844 h 4644635"/>
              <a:gd name="connsiteX110" fmla="*/ 3808611 w 4823318"/>
              <a:gd name="connsiteY110" fmla="*/ 282668 h 4644635"/>
              <a:gd name="connsiteX111" fmla="*/ 3663254 w 4823318"/>
              <a:gd name="connsiteY111" fmla="*/ 192844 h 4644635"/>
              <a:gd name="connsiteX112" fmla="*/ 3564587 w 4823318"/>
              <a:gd name="connsiteY112" fmla="*/ 125035 h 4644635"/>
              <a:gd name="connsiteX113" fmla="*/ 3534634 w 4823318"/>
              <a:gd name="connsiteY113" fmla="*/ 95094 h 4644635"/>
              <a:gd name="connsiteX114" fmla="*/ 3564587 w 4823318"/>
              <a:gd name="connsiteY114" fmla="*/ 66033 h 4644635"/>
              <a:gd name="connsiteX115" fmla="*/ 1344375 w 4823318"/>
              <a:gd name="connsiteY115" fmla="*/ 0 h 4644635"/>
              <a:gd name="connsiteX116" fmla="*/ 1432404 w 4823318"/>
              <a:gd name="connsiteY116" fmla="*/ 88029 h 4644635"/>
              <a:gd name="connsiteX117" fmla="*/ 1344375 w 4823318"/>
              <a:gd name="connsiteY117" fmla="*/ 177802 h 4644635"/>
              <a:gd name="connsiteX118" fmla="*/ 1254602 w 4823318"/>
              <a:gd name="connsiteY118" fmla="*/ 88029 h 4644635"/>
              <a:gd name="connsiteX119" fmla="*/ 1344375 w 4823318"/>
              <a:gd name="connsiteY119" fmla="*/ 0 h 46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823318" h="4644635">
                <a:moveTo>
                  <a:pt x="1302883" y="4346437"/>
                </a:moveTo>
                <a:cubicBezTo>
                  <a:pt x="1405928" y="4346437"/>
                  <a:pt x="1458772" y="4415456"/>
                  <a:pt x="1501928" y="4470318"/>
                </a:cubicBezTo>
                <a:cubicBezTo>
                  <a:pt x="1545965" y="4527834"/>
                  <a:pt x="1575910" y="4563228"/>
                  <a:pt x="1636681" y="4563228"/>
                </a:cubicBezTo>
                <a:cubicBezTo>
                  <a:pt x="1697451" y="4563228"/>
                  <a:pt x="1727396" y="4527834"/>
                  <a:pt x="1772313" y="4470318"/>
                </a:cubicBezTo>
                <a:cubicBezTo>
                  <a:pt x="1814589" y="4415456"/>
                  <a:pt x="1867433" y="4346437"/>
                  <a:pt x="1970478" y="4346437"/>
                </a:cubicBezTo>
                <a:cubicBezTo>
                  <a:pt x="2074405" y="4346437"/>
                  <a:pt x="2127249" y="4415456"/>
                  <a:pt x="2169524" y="4470318"/>
                </a:cubicBezTo>
                <a:cubicBezTo>
                  <a:pt x="2214441" y="4527834"/>
                  <a:pt x="2244386" y="4563228"/>
                  <a:pt x="2305157" y="4563228"/>
                </a:cubicBezTo>
                <a:cubicBezTo>
                  <a:pt x="2365927" y="4563228"/>
                  <a:pt x="2395872" y="4527834"/>
                  <a:pt x="2439909" y="4470318"/>
                </a:cubicBezTo>
                <a:cubicBezTo>
                  <a:pt x="2483065" y="4415456"/>
                  <a:pt x="2535909" y="4346437"/>
                  <a:pt x="2638074" y="4346437"/>
                </a:cubicBezTo>
                <a:cubicBezTo>
                  <a:pt x="2742001" y="4346437"/>
                  <a:pt x="2794845" y="4415456"/>
                  <a:pt x="2838000" y="4470318"/>
                </a:cubicBezTo>
                <a:cubicBezTo>
                  <a:pt x="2881156" y="4527834"/>
                  <a:pt x="2911982" y="4563228"/>
                  <a:pt x="2972753" y="4563228"/>
                </a:cubicBezTo>
                <a:cubicBezTo>
                  <a:pt x="2994771" y="4563228"/>
                  <a:pt x="3013266" y="4580925"/>
                  <a:pt x="3013266" y="4603932"/>
                </a:cubicBezTo>
                <a:cubicBezTo>
                  <a:pt x="3013266" y="4626053"/>
                  <a:pt x="2994771" y="4644635"/>
                  <a:pt x="2972753" y="4644635"/>
                </a:cubicBezTo>
                <a:cubicBezTo>
                  <a:pt x="2868826" y="4644635"/>
                  <a:pt x="2815982" y="4575616"/>
                  <a:pt x="2773707" y="4520755"/>
                </a:cubicBezTo>
                <a:cubicBezTo>
                  <a:pt x="2729670" y="4463239"/>
                  <a:pt x="2698845" y="4427844"/>
                  <a:pt x="2638074" y="4427844"/>
                </a:cubicBezTo>
                <a:cubicBezTo>
                  <a:pt x="2578184" y="4427844"/>
                  <a:pt x="2548239" y="4463239"/>
                  <a:pt x="2504203" y="4520755"/>
                </a:cubicBezTo>
                <a:cubicBezTo>
                  <a:pt x="2461047" y="4575616"/>
                  <a:pt x="2408203" y="4644635"/>
                  <a:pt x="2305157" y="4644635"/>
                </a:cubicBezTo>
                <a:cubicBezTo>
                  <a:pt x="2201230" y="4644635"/>
                  <a:pt x="2148386" y="4575616"/>
                  <a:pt x="2106111" y="4520755"/>
                </a:cubicBezTo>
                <a:cubicBezTo>
                  <a:pt x="2061194" y="4463239"/>
                  <a:pt x="2031249" y="4427844"/>
                  <a:pt x="1970478" y="4427844"/>
                </a:cubicBezTo>
                <a:cubicBezTo>
                  <a:pt x="1910589" y="4427844"/>
                  <a:pt x="1879763" y="4463239"/>
                  <a:pt x="1835726" y="4520755"/>
                </a:cubicBezTo>
                <a:cubicBezTo>
                  <a:pt x="1792570" y="4575616"/>
                  <a:pt x="1740607" y="4644635"/>
                  <a:pt x="1636681" y="4644635"/>
                </a:cubicBezTo>
                <a:cubicBezTo>
                  <a:pt x="1533635" y="4644635"/>
                  <a:pt x="1480791" y="4575616"/>
                  <a:pt x="1437635" y="4520755"/>
                </a:cubicBezTo>
                <a:cubicBezTo>
                  <a:pt x="1393598" y="4463239"/>
                  <a:pt x="1362773" y="4427844"/>
                  <a:pt x="1302883" y="4427844"/>
                </a:cubicBezTo>
                <a:cubicBezTo>
                  <a:pt x="1280864" y="4427844"/>
                  <a:pt x="1262369" y="4409262"/>
                  <a:pt x="1262369" y="4387141"/>
                </a:cubicBezTo>
                <a:cubicBezTo>
                  <a:pt x="1262369" y="4365019"/>
                  <a:pt x="1280864" y="4346437"/>
                  <a:pt x="1302883" y="4346437"/>
                </a:cubicBezTo>
                <a:close/>
                <a:moveTo>
                  <a:pt x="928327" y="3655047"/>
                </a:moveTo>
                <a:cubicBezTo>
                  <a:pt x="977375" y="3655047"/>
                  <a:pt x="1016788" y="3694268"/>
                  <a:pt x="1016788" y="3743948"/>
                </a:cubicBezTo>
                <a:cubicBezTo>
                  <a:pt x="1016788" y="3792757"/>
                  <a:pt x="977375" y="3832849"/>
                  <a:pt x="928327" y="3832849"/>
                </a:cubicBezTo>
                <a:cubicBezTo>
                  <a:pt x="878403" y="3832849"/>
                  <a:pt x="838990" y="3792757"/>
                  <a:pt x="838990" y="3743948"/>
                </a:cubicBezTo>
                <a:cubicBezTo>
                  <a:pt x="838990" y="3694268"/>
                  <a:pt x="878403" y="3655047"/>
                  <a:pt x="928327" y="3655047"/>
                </a:cubicBezTo>
                <a:close/>
                <a:moveTo>
                  <a:pt x="3510229" y="2862666"/>
                </a:moveTo>
                <a:cubicBezTo>
                  <a:pt x="3585162" y="2862666"/>
                  <a:pt x="3624832" y="2913066"/>
                  <a:pt x="3655687" y="2953740"/>
                </a:cubicBezTo>
                <a:cubicBezTo>
                  <a:pt x="3687423" y="2995297"/>
                  <a:pt x="3709462" y="3020940"/>
                  <a:pt x="3754422" y="3020940"/>
                </a:cubicBezTo>
                <a:cubicBezTo>
                  <a:pt x="3798500" y="3020940"/>
                  <a:pt x="3820539" y="2995297"/>
                  <a:pt x="3853157" y="2953740"/>
                </a:cubicBezTo>
                <a:cubicBezTo>
                  <a:pt x="3884011" y="2913066"/>
                  <a:pt x="3922800" y="2862666"/>
                  <a:pt x="3998614" y="2862666"/>
                </a:cubicBezTo>
                <a:cubicBezTo>
                  <a:pt x="4074429" y="2862666"/>
                  <a:pt x="4113217" y="2913066"/>
                  <a:pt x="4144072" y="2953740"/>
                </a:cubicBezTo>
                <a:cubicBezTo>
                  <a:pt x="4176690" y="2995297"/>
                  <a:pt x="4198729" y="3020940"/>
                  <a:pt x="4242807" y="3020940"/>
                </a:cubicBezTo>
                <a:cubicBezTo>
                  <a:pt x="4286885" y="3020940"/>
                  <a:pt x="4308924" y="2995297"/>
                  <a:pt x="4342424" y="2953740"/>
                </a:cubicBezTo>
                <a:cubicBezTo>
                  <a:pt x="4373278" y="2913066"/>
                  <a:pt x="4412067" y="2862666"/>
                  <a:pt x="4487000" y="2862666"/>
                </a:cubicBezTo>
                <a:cubicBezTo>
                  <a:pt x="4562814" y="2862666"/>
                  <a:pt x="4601603" y="2913066"/>
                  <a:pt x="4633339" y="2953740"/>
                </a:cubicBezTo>
                <a:cubicBezTo>
                  <a:pt x="4665075" y="2995297"/>
                  <a:pt x="4687114" y="3020940"/>
                  <a:pt x="4732074" y="3020940"/>
                </a:cubicBezTo>
                <a:cubicBezTo>
                  <a:pt x="4748824" y="3020940"/>
                  <a:pt x="4761165" y="3034203"/>
                  <a:pt x="4761165" y="3050119"/>
                </a:cubicBezTo>
                <a:cubicBezTo>
                  <a:pt x="4761165" y="3066919"/>
                  <a:pt x="4748824" y="3079298"/>
                  <a:pt x="4732074" y="3079298"/>
                </a:cubicBezTo>
                <a:cubicBezTo>
                  <a:pt x="4656260" y="3079298"/>
                  <a:pt x="4617471" y="3029782"/>
                  <a:pt x="4586616" y="2989108"/>
                </a:cubicBezTo>
                <a:cubicBezTo>
                  <a:pt x="4553998" y="2948434"/>
                  <a:pt x="4531959" y="2922792"/>
                  <a:pt x="4487000" y="2922792"/>
                </a:cubicBezTo>
                <a:cubicBezTo>
                  <a:pt x="4442922" y="2922792"/>
                  <a:pt x="4420883" y="2948434"/>
                  <a:pt x="4388265" y="2989108"/>
                </a:cubicBezTo>
                <a:cubicBezTo>
                  <a:pt x="4357410" y="3029782"/>
                  <a:pt x="4318621" y="3079298"/>
                  <a:pt x="4242807" y="3079298"/>
                </a:cubicBezTo>
                <a:cubicBezTo>
                  <a:pt x="4167874" y="3079298"/>
                  <a:pt x="4128204" y="3029782"/>
                  <a:pt x="4097349" y="2989108"/>
                </a:cubicBezTo>
                <a:cubicBezTo>
                  <a:pt x="4064732" y="2948434"/>
                  <a:pt x="4042693" y="2922792"/>
                  <a:pt x="3998614" y="2922792"/>
                </a:cubicBezTo>
                <a:cubicBezTo>
                  <a:pt x="3954536" y="2922792"/>
                  <a:pt x="3931616" y="2948434"/>
                  <a:pt x="3899879" y="2989108"/>
                </a:cubicBezTo>
                <a:cubicBezTo>
                  <a:pt x="3869025" y="3029782"/>
                  <a:pt x="3830236" y="3079298"/>
                  <a:pt x="3754422" y="3079298"/>
                </a:cubicBezTo>
                <a:cubicBezTo>
                  <a:pt x="3678607" y="3079298"/>
                  <a:pt x="3639819" y="3029782"/>
                  <a:pt x="3608964" y="2989108"/>
                </a:cubicBezTo>
                <a:cubicBezTo>
                  <a:pt x="3576346" y="2948434"/>
                  <a:pt x="3554307" y="2922792"/>
                  <a:pt x="3510229" y="2922792"/>
                </a:cubicBezTo>
                <a:cubicBezTo>
                  <a:pt x="3493479" y="2922792"/>
                  <a:pt x="3480256" y="2908645"/>
                  <a:pt x="3480256" y="2892729"/>
                </a:cubicBezTo>
                <a:cubicBezTo>
                  <a:pt x="3480256" y="2876813"/>
                  <a:pt x="3493479" y="2862666"/>
                  <a:pt x="3510229" y="2862666"/>
                </a:cubicBezTo>
                <a:close/>
                <a:moveTo>
                  <a:pt x="88030" y="2330529"/>
                </a:moveTo>
                <a:cubicBezTo>
                  <a:pt x="137710" y="2330529"/>
                  <a:pt x="177802" y="2370621"/>
                  <a:pt x="177802" y="2419430"/>
                </a:cubicBezTo>
                <a:cubicBezTo>
                  <a:pt x="177802" y="2469110"/>
                  <a:pt x="137710" y="2508331"/>
                  <a:pt x="88030" y="2508331"/>
                </a:cubicBezTo>
                <a:cubicBezTo>
                  <a:pt x="39221" y="2508331"/>
                  <a:pt x="0" y="2469110"/>
                  <a:pt x="0" y="2419430"/>
                </a:cubicBezTo>
                <a:cubicBezTo>
                  <a:pt x="0" y="2370621"/>
                  <a:pt x="39221" y="2330529"/>
                  <a:pt x="88030" y="2330529"/>
                </a:cubicBezTo>
                <a:close/>
                <a:moveTo>
                  <a:pt x="4733981" y="1891615"/>
                </a:moveTo>
                <a:cubicBezTo>
                  <a:pt x="4783905" y="1891615"/>
                  <a:pt x="4823318" y="1931707"/>
                  <a:pt x="4823318" y="1980516"/>
                </a:cubicBezTo>
                <a:cubicBezTo>
                  <a:pt x="4823318" y="2029324"/>
                  <a:pt x="4783905" y="2069417"/>
                  <a:pt x="4733981" y="2069417"/>
                </a:cubicBezTo>
                <a:cubicBezTo>
                  <a:pt x="4684933" y="2069417"/>
                  <a:pt x="4645520" y="2029324"/>
                  <a:pt x="4645520" y="1980516"/>
                </a:cubicBezTo>
                <a:cubicBezTo>
                  <a:pt x="4645520" y="1931707"/>
                  <a:pt x="4684933" y="1891615"/>
                  <a:pt x="4733981" y="1891615"/>
                </a:cubicBezTo>
                <a:close/>
                <a:moveTo>
                  <a:pt x="214225" y="967170"/>
                </a:moveTo>
                <a:cubicBezTo>
                  <a:pt x="343711" y="967170"/>
                  <a:pt x="409776" y="1051312"/>
                  <a:pt x="462627" y="1120554"/>
                </a:cubicBezTo>
                <a:cubicBezTo>
                  <a:pt x="518121" y="1191549"/>
                  <a:pt x="555998" y="1235373"/>
                  <a:pt x="631752" y="1235373"/>
                </a:cubicBezTo>
                <a:cubicBezTo>
                  <a:pt x="707506" y="1235373"/>
                  <a:pt x="745383" y="1191549"/>
                  <a:pt x="800877" y="1120554"/>
                </a:cubicBezTo>
                <a:cubicBezTo>
                  <a:pt x="853729" y="1051312"/>
                  <a:pt x="919793" y="967170"/>
                  <a:pt x="1050160" y="967170"/>
                </a:cubicBezTo>
                <a:cubicBezTo>
                  <a:pt x="1178766" y="967170"/>
                  <a:pt x="1245711" y="1051312"/>
                  <a:pt x="1298563" y="1120554"/>
                </a:cubicBezTo>
                <a:cubicBezTo>
                  <a:pt x="1354057" y="1191549"/>
                  <a:pt x="1391934" y="1235373"/>
                  <a:pt x="1466807" y="1235373"/>
                </a:cubicBezTo>
                <a:cubicBezTo>
                  <a:pt x="1543441" y="1235373"/>
                  <a:pt x="1581318" y="1191549"/>
                  <a:pt x="1636813" y="1120554"/>
                </a:cubicBezTo>
                <a:cubicBezTo>
                  <a:pt x="1689664" y="1051312"/>
                  <a:pt x="1755729" y="967170"/>
                  <a:pt x="1885215" y="967170"/>
                </a:cubicBezTo>
                <a:cubicBezTo>
                  <a:pt x="2014701" y="967170"/>
                  <a:pt x="2080766" y="1051312"/>
                  <a:pt x="2133617" y="1120554"/>
                </a:cubicBezTo>
                <a:cubicBezTo>
                  <a:pt x="2189111" y="1191549"/>
                  <a:pt x="2226988" y="1235373"/>
                  <a:pt x="2302742" y="1235373"/>
                </a:cubicBezTo>
                <a:cubicBezTo>
                  <a:pt x="2330930" y="1235373"/>
                  <a:pt x="2352951" y="1257285"/>
                  <a:pt x="2352951" y="1284456"/>
                </a:cubicBezTo>
                <a:cubicBezTo>
                  <a:pt x="2352951" y="1312504"/>
                  <a:pt x="2330930" y="1335292"/>
                  <a:pt x="2302742" y="1335292"/>
                </a:cubicBezTo>
                <a:cubicBezTo>
                  <a:pt x="2174137" y="1335292"/>
                  <a:pt x="2107191" y="1250274"/>
                  <a:pt x="2054340" y="1181908"/>
                </a:cubicBezTo>
                <a:cubicBezTo>
                  <a:pt x="1998846" y="1110913"/>
                  <a:pt x="1960969" y="1067089"/>
                  <a:pt x="1885215" y="1067089"/>
                </a:cubicBezTo>
                <a:cubicBezTo>
                  <a:pt x="1809461" y="1067089"/>
                  <a:pt x="1771584" y="1110913"/>
                  <a:pt x="1716090" y="1181908"/>
                </a:cubicBezTo>
                <a:cubicBezTo>
                  <a:pt x="1662357" y="1250274"/>
                  <a:pt x="1596293" y="1335292"/>
                  <a:pt x="1466807" y="1335292"/>
                </a:cubicBezTo>
                <a:cubicBezTo>
                  <a:pt x="1337320" y="1335292"/>
                  <a:pt x="1272137" y="1250274"/>
                  <a:pt x="1218404" y="1181908"/>
                </a:cubicBezTo>
                <a:cubicBezTo>
                  <a:pt x="1162910" y="1110913"/>
                  <a:pt x="1125033" y="1067089"/>
                  <a:pt x="1050160" y="1067089"/>
                </a:cubicBezTo>
                <a:cubicBezTo>
                  <a:pt x="973525" y="1067089"/>
                  <a:pt x="935649" y="1110913"/>
                  <a:pt x="880154" y="1181908"/>
                </a:cubicBezTo>
                <a:cubicBezTo>
                  <a:pt x="827303" y="1250274"/>
                  <a:pt x="761238" y="1335292"/>
                  <a:pt x="631752" y="1335292"/>
                </a:cubicBezTo>
                <a:cubicBezTo>
                  <a:pt x="503147" y="1335292"/>
                  <a:pt x="436201" y="1250274"/>
                  <a:pt x="383350" y="1181908"/>
                </a:cubicBezTo>
                <a:cubicBezTo>
                  <a:pt x="327856" y="1110913"/>
                  <a:pt x="289979" y="1067089"/>
                  <a:pt x="214225" y="1067089"/>
                </a:cubicBezTo>
                <a:cubicBezTo>
                  <a:pt x="186037" y="1067089"/>
                  <a:pt x="163135" y="1044300"/>
                  <a:pt x="163135" y="1016253"/>
                </a:cubicBezTo>
                <a:cubicBezTo>
                  <a:pt x="163135" y="989082"/>
                  <a:pt x="186037" y="967170"/>
                  <a:pt x="214225" y="967170"/>
                </a:cubicBezTo>
                <a:close/>
                <a:moveTo>
                  <a:pt x="3564587" y="66033"/>
                </a:moveTo>
                <a:cubicBezTo>
                  <a:pt x="3639468" y="66033"/>
                  <a:pt x="3679111" y="116229"/>
                  <a:pt x="3709944" y="156738"/>
                </a:cubicBezTo>
                <a:cubicBezTo>
                  <a:pt x="3742540" y="197247"/>
                  <a:pt x="3764564" y="223666"/>
                  <a:pt x="3808611" y="223666"/>
                </a:cubicBezTo>
                <a:cubicBezTo>
                  <a:pt x="3852659" y="223666"/>
                  <a:pt x="3875564" y="197247"/>
                  <a:pt x="3907278" y="156738"/>
                </a:cubicBezTo>
                <a:cubicBezTo>
                  <a:pt x="3938112" y="116229"/>
                  <a:pt x="3976874" y="66033"/>
                  <a:pt x="4052636" y="66033"/>
                </a:cubicBezTo>
                <a:cubicBezTo>
                  <a:pt x="4128398" y="66033"/>
                  <a:pt x="4167160" y="116229"/>
                  <a:pt x="4197994" y="156738"/>
                </a:cubicBezTo>
                <a:cubicBezTo>
                  <a:pt x="4230589" y="197247"/>
                  <a:pt x="4252613" y="223666"/>
                  <a:pt x="4296661" y="223666"/>
                </a:cubicBezTo>
                <a:cubicBezTo>
                  <a:pt x="4341590" y="223666"/>
                  <a:pt x="4363614" y="197247"/>
                  <a:pt x="4395328" y="156738"/>
                </a:cubicBezTo>
                <a:cubicBezTo>
                  <a:pt x="4427042" y="116229"/>
                  <a:pt x="4465805" y="66033"/>
                  <a:pt x="4541567" y="66033"/>
                </a:cubicBezTo>
                <a:cubicBezTo>
                  <a:pt x="4616448" y="66033"/>
                  <a:pt x="4655210" y="116229"/>
                  <a:pt x="4686925" y="156738"/>
                </a:cubicBezTo>
                <a:cubicBezTo>
                  <a:pt x="4719520" y="197247"/>
                  <a:pt x="4741544" y="223666"/>
                  <a:pt x="4785591" y="223666"/>
                </a:cubicBezTo>
                <a:cubicBezTo>
                  <a:pt x="4802330" y="223666"/>
                  <a:pt x="4815544" y="236875"/>
                  <a:pt x="4815544" y="252727"/>
                </a:cubicBezTo>
                <a:cubicBezTo>
                  <a:pt x="4815544" y="269459"/>
                  <a:pt x="4802330" y="282668"/>
                  <a:pt x="4785591" y="282668"/>
                </a:cubicBezTo>
                <a:cubicBezTo>
                  <a:pt x="4710710" y="282668"/>
                  <a:pt x="4671067" y="232472"/>
                  <a:pt x="4640234" y="192844"/>
                </a:cubicBezTo>
                <a:cubicBezTo>
                  <a:pt x="4607638" y="150573"/>
                  <a:pt x="4585615" y="125035"/>
                  <a:pt x="4541567" y="125035"/>
                </a:cubicBezTo>
                <a:cubicBezTo>
                  <a:pt x="4497519" y="125035"/>
                  <a:pt x="4474614" y="150573"/>
                  <a:pt x="4442019" y="192844"/>
                </a:cubicBezTo>
                <a:cubicBezTo>
                  <a:pt x="4411185" y="232472"/>
                  <a:pt x="4372423" y="282668"/>
                  <a:pt x="4296661" y="282668"/>
                </a:cubicBezTo>
                <a:cubicBezTo>
                  <a:pt x="4221780" y="282668"/>
                  <a:pt x="4183018" y="232472"/>
                  <a:pt x="4151303" y="192844"/>
                </a:cubicBezTo>
                <a:cubicBezTo>
                  <a:pt x="4119589" y="150573"/>
                  <a:pt x="4097565" y="125035"/>
                  <a:pt x="4052636" y="125035"/>
                </a:cubicBezTo>
                <a:cubicBezTo>
                  <a:pt x="4008588" y="125035"/>
                  <a:pt x="3986564" y="150573"/>
                  <a:pt x="3953969" y="192844"/>
                </a:cubicBezTo>
                <a:cubicBezTo>
                  <a:pt x="3923136" y="232472"/>
                  <a:pt x="3884374" y="282668"/>
                  <a:pt x="3808611" y="282668"/>
                </a:cubicBezTo>
                <a:cubicBezTo>
                  <a:pt x="3732849" y="282668"/>
                  <a:pt x="3694087" y="232472"/>
                  <a:pt x="3663254" y="192844"/>
                </a:cubicBezTo>
                <a:cubicBezTo>
                  <a:pt x="3631539" y="150573"/>
                  <a:pt x="3608634" y="125035"/>
                  <a:pt x="3564587" y="125035"/>
                </a:cubicBezTo>
                <a:cubicBezTo>
                  <a:pt x="3547848" y="125035"/>
                  <a:pt x="3534634" y="111826"/>
                  <a:pt x="3534634" y="95094"/>
                </a:cubicBezTo>
                <a:cubicBezTo>
                  <a:pt x="3534634" y="79242"/>
                  <a:pt x="3547848" y="66033"/>
                  <a:pt x="3564587" y="66033"/>
                </a:cubicBezTo>
                <a:close/>
                <a:moveTo>
                  <a:pt x="1344375" y="0"/>
                </a:moveTo>
                <a:cubicBezTo>
                  <a:pt x="1393183" y="0"/>
                  <a:pt x="1432404" y="40092"/>
                  <a:pt x="1432404" y="88029"/>
                </a:cubicBezTo>
                <a:cubicBezTo>
                  <a:pt x="1432404" y="137709"/>
                  <a:pt x="1393183" y="177802"/>
                  <a:pt x="1344375" y="177802"/>
                </a:cubicBezTo>
                <a:cubicBezTo>
                  <a:pt x="1294695" y="177802"/>
                  <a:pt x="1254602" y="137709"/>
                  <a:pt x="1254602" y="88029"/>
                </a:cubicBezTo>
                <a:cubicBezTo>
                  <a:pt x="1254602" y="40092"/>
                  <a:pt x="1294695" y="0"/>
                  <a:pt x="1344375"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4" name="TextBox 55">
            <a:extLst>
              <a:ext uri="{FF2B5EF4-FFF2-40B4-BE49-F238E27FC236}">
                <a16:creationId xmlns:a16="http://schemas.microsoft.com/office/drawing/2014/main" id="{E6763C37-2E06-4DD9-95D5-629DA3F7B6A5}"/>
              </a:ext>
            </a:extLst>
          </p:cNvPr>
          <p:cNvSpPr txBox="1"/>
          <p:nvPr/>
        </p:nvSpPr>
        <p:spPr>
          <a:xfrm>
            <a:off x="1744176" y="3023596"/>
            <a:ext cx="2395207" cy="1569660"/>
          </a:xfrm>
          <a:prstGeom prst="rect">
            <a:avLst/>
          </a:prstGeom>
          <a:noFill/>
        </p:spPr>
        <p:txBody>
          <a:bodyPr wrap="none" rtlCol="0" anchor="b" anchorCtr="0">
            <a:spAutoFit/>
          </a:bodyPr>
          <a:lstStyle/>
          <a:p>
            <a:pPr algn="ctr"/>
            <a:r>
              <a:rPr lang="es-MX" sz="3200" b="1" dirty="0">
                <a:ea typeface="League Spartan" charset="0"/>
                <a:cs typeface="Poppins SemiBold" pitchFamily="2" charset="77"/>
              </a:rPr>
              <a:t>Seguimiento al</a:t>
            </a:r>
          </a:p>
          <a:p>
            <a:pPr algn="ctr"/>
            <a:r>
              <a:rPr lang="es-MX" sz="3200" b="1" dirty="0">
                <a:ea typeface="League Spartan" charset="0"/>
                <a:cs typeface="Poppins SemiBold" pitchFamily="2" charset="77"/>
              </a:rPr>
              <a:t>diagnóstico de </a:t>
            </a:r>
          </a:p>
          <a:p>
            <a:pPr algn="ctr"/>
            <a:r>
              <a:rPr lang="es-MX" sz="3200" b="1" dirty="0">
                <a:ea typeface="League Spartan" charset="0"/>
                <a:cs typeface="Poppins SemiBold" pitchFamily="2" charset="77"/>
              </a:rPr>
              <a:t>VIH</a:t>
            </a:r>
            <a:endParaRPr lang="en-US" sz="3200" b="1" dirty="0">
              <a:ea typeface="League Spartan" charset="0"/>
              <a:cs typeface="Poppins SemiBold" pitchFamily="2" charset="77"/>
            </a:endParaRPr>
          </a:p>
        </p:txBody>
      </p:sp>
    </p:spTree>
    <p:extLst>
      <p:ext uri="{BB962C8B-B14F-4D97-AF65-F5344CB8AC3E}">
        <p14:creationId xmlns:p14="http://schemas.microsoft.com/office/powerpoint/2010/main" val="278349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upo 289">
            <a:extLst>
              <a:ext uri="{FF2B5EF4-FFF2-40B4-BE49-F238E27FC236}">
                <a16:creationId xmlns:a16="http://schemas.microsoft.com/office/drawing/2014/main" id="{2CA3E0A6-F2F0-419D-82CD-C316116716B5}"/>
              </a:ext>
            </a:extLst>
          </p:cNvPr>
          <p:cNvGrpSpPr/>
          <p:nvPr/>
        </p:nvGrpSpPr>
        <p:grpSpPr>
          <a:xfrm>
            <a:off x="3024983" y="1298715"/>
            <a:ext cx="6147644" cy="5165499"/>
            <a:chOff x="6046791" y="2597430"/>
            <a:chExt cx="12295287" cy="10330998"/>
          </a:xfrm>
        </p:grpSpPr>
        <p:grpSp>
          <p:nvGrpSpPr>
            <p:cNvPr id="288" name="Grupo 287">
              <a:extLst>
                <a:ext uri="{FF2B5EF4-FFF2-40B4-BE49-F238E27FC236}">
                  <a16:creationId xmlns:a16="http://schemas.microsoft.com/office/drawing/2014/main" id="{19A4D166-3676-46EB-A23C-507B229949BE}"/>
                </a:ext>
              </a:extLst>
            </p:cNvPr>
            <p:cNvGrpSpPr/>
            <p:nvPr/>
          </p:nvGrpSpPr>
          <p:grpSpPr>
            <a:xfrm>
              <a:off x="6046791" y="2597430"/>
              <a:ext cx="12295287" cy="10330998"/>
              <a:chOff x="6046791" y="2597430"/>
              <a:chExt cx="12295287" cy="10330998"/>
            </a:xfrm>
          </p:grpSpPr>
          <p:sp>
            <p:nvSpPr>
              <p:cNvPr id="106" name="Forma libre: forma 105">
                <a:extLst>
                  <a:ext uri="{FF2B5EF4-FFF2-40B4-BE49-F238E27FC236}">
                    <a16:creationId xmlns:a16="http://schemas.microsoft.com/office/drawing/2014/main" id="{F19BED19-E008-4DAE-BAB0-93F4A8FE77F0}"/>
                  </a:ext>
                </a:extLst>
              </p:cNvPr>
              <p:cNvSpPr>
                <a:spLocks noChangeArrowheads="1"/>
              </p:cNvSpPr>
              <p:nvPr/>
            </p:nvSpPr>
            <p:spPr bwMode="auto">
              <a:xfrm rot="19792189">
                <a:off x="8090712" y="4380763"/>
                <a:ext cx="5790276" cy="7187177"/>
              </a:xfrm>
              <a:custGeom>
                <a:avLst/>
                <a:gdLst>
                  <a:gd name="connsiteX0" fmla="*/ 4565797 w 4644543"/>
                  <a:gd name="connsiteY0" fmla="*/ 373146 h 5765036"/>
                  <a:gd name="connsiteX1" fmla="*/ 4644543 w 4644543"/>
                  <a:gd name="connsiteY1" fmla="*/ 420984 h 5765036"/>
                  <a:gd name="connsiteX2" fmla="*/ 1542942 w 4644543"/>
                  <a:gd name="connsiteY2" fmla="*/ 5765036 h 5765036"/>
                  <a:gd name="connsiteX3" fmla="*/ 1363303 w 4644543"/>
                  <a:gd name="connsiteY3" fmla="*/ 5655941 h 5765036"/>
                  <a:gd name="connsiteX4" fmla="*/ 0 w 4644543"/>
                  <a:gd name="connsiteY4" fmla="*/ 3092178 h 5765036"/>
                  <a:gd name="connsiteX5" fmla="*/ 3091883 w 4644543"/>
                  <a:gd name="connsiteY5" fmla="*/ 0 h 5765036"/>
                  <a:gd name="connsiteX6" fmla="*/ 4565797 w 4644543"/>
                  <a:gd name="connsiteY6" fmla="*/ 373146 h 576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4543" h="5765036">
                    <a:moveTo>
                      <a:pt x="4565797" y="373146"/>
                    </a:moveTo>
                    <a:lnTo>
                      <a:pt x="4644543" y="420984"/>
                    </a:lnTo>
                    <a:lnTo>
                      <a:pt x="1542942" y="5765036"/>
                    </a:lnTo>
                    <a:lnTo>
                      <a:pt x="1363303" y="5655941"/>
                    </a:lnTo>
                    <a:cubicBezTo>
                      <a:pt x="540843" y="5100491"/>
                      <a:pt x="0" y="4159725"/>
                      <a:pt x="0" y="3092178"/>
                    </a:cubicBezTo>
                    <a:cubicBezTo>
                      <a:pt x="0" y="1384101"/>
                      <a:pt x="1384557" y="0"/>
                      <a:pt x="3091883" y="0"/>
                    </a:cubicBezTo>
                    <a:cubicBezTo>
                      <a:pt x="3625606" y="0"/>
                      <a:pt x="4127694" y="135166"/>
                      <a:pt x="4565797" y="373146"/>
                    </a:cubicBezTo>
                    <a:close/>
                  </a:path>
                </a:pathLst>
              </a:custGeom>
              <a:solidFill>
                <a:schemeClr val="tx2">
                  <a:lumMod val="10000"/>
                  <a:lumOff val="90000"/>
                </a:schemeClr>
              </a:solidFill>
              <a:ln>
                <a:noFill/>
              </a:ln>
              <a:effectLst/>
            </p:spPr>
            <p:txBody>
              <a:bodyPr wrap="square" anchor="ctr">
                <a:noAutofit/>
              </a:bodyPr>
              <a:lstStyle/>
              <a:p>
                <a:endParaRPr lang="en-US" sz="900">
                  <a:latin typeface="Arial Nova Cond Light" panose="020B0306020202020204" pitchFamily="34" charset="0"/>
                </a:endParaRPr>
              </a:p>
            </p:txBody>
          </p:sp>
          <p:sp>
            <p:nvSpPr>
              <p:cNvPr id="108" name="Forma libre: forma 107">
                <a:extLst>
                  <a:ext uri="{FF2B5EF4-FFF2-40B4-BE49-F238E27FC236}">
                    <a16:creationId xmlns:a16="http://schemas.microsoft.com/office/drawing/2014/main" id="{EE138F1A-74B6-4385-886A-749BA2580448}"/>
                  </a:ext>
                </a:extLst>
              </p:cNvPr>
              <p:cNvSpPr>
                <a:spLocks noChangeArrowheads="1"/>
              </p:cNvSpPr>
              <p:nvPr/>
            </p:nvSpPr>
            <p:spPr bwMode="auto">
              <a:xfrm rot="19792189">
                <a:off x="11272863" y="5218480"/>
                <a:ext cx="1203111" cy="2359121"/>
              </a:xfrm>
              <a:custGeom>
                <a:avLst/>
                <a:gdLst>
                  <a:gd name="connsiteX0" fmla="*/ 958900 w 965049"/>
                  <a:gd name="connsiteY0" fmla="*/ 261024 h 1892317"/>
                  <a:gd name="connsiteX1" fmla="*/ 965049 w 965049"/>
                  <a:gd name="connsiteY1" fmla="*/ 265210 h 1892317"/>
                  <a:gd name="connsiteX2" fmla="*/ 31136 w 965049"/>
                  <a:gd name="connsiteY2" fmla="*/ 1874340 h 1892317"/>
                  <a:gd name="connsiteX3" fmla="*/ 0 w 965049"/>
                  <a:gd name="connsiteY3" fmla="*/ 1892317 h 1892317"/>
                  <a:gd name="connsiteX4" fmla="*/ 0 w 965049"/>
                  <a:gd name="connsiteY4" fmla="*/ 0 h 1892317"/>
                  <a:gd name="connsiteX5" fmla="*/ 958900 w 965049"/>
                  <a:gd name="connsiteY5" fmla="*/ 261024 h 18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049" h="1892317">
                    <a:moveTo>
                      <a:pt x="958900" y="261024"/>
                    </a:moveTo>
                    <a:lnTo>
                      <a:pt x="965049" y="265210"/>
                    </a:lnTo>
                    <a:lnTo>
                      <a:pt x="31136" y="1874340"/>
                    </a:lnTo>
                    <a:lnTo>
                      <a:pt x="0" y="1892317"/>
                    </a:lnTo>
                    <a:lnTo>
                      <a:pt x="0" y="0"/>
                    </a:lnTo>
                    <a:cubicBezTo>
                      <a:pt x="350161" y="0"/>
                      <a:pt x="677830" y="95146"/>
                      <a:pt x="958900" y="261024"/>
                    </a:cubicBezTo>
                    <a:close/>
                  </a:path>
                </a:pathLst>
              </a:custGeom>
              <a:solidFill>
                <a:schemeClr val="accent1">
                  <a:lumMod val="75000"/>
                </a:schemeClr>
              </a:solidFill>
              <a:ln>
                <a:noFill/>
              </a:ln>
              <a:effectLst/>
            </p:spPr>
            <p:txBody>
              <a:bodyPr wrap="square" anchor="ctr">
                <a:noAutofit/>
              </a:bodyPr>
              <a:lstStyle/>
              <a:p>
                <a:endParaRPr lang="en-US" sz="900">
                  <a:latin typeface="Arial Nova Cond Light" panose="020B0306020202020204" pitchFamily="34" charset="0"/>
                </a:endParaRPr>
              </a:p>
            </p:txBody>
          </p:sp>
          <p:sp>
            <p:nvSpPr>
              <p:cNvPr id="46" name="Freeform 3">
                <a:extLst>
                  <a:ext uri="{FF2B5EF4-FFF2-40B4-BE49-F238E27FC236}">
                    <a16:creationId xmlns:a16="http://schemas.microsoft.com/office/drawing/2014/main" id="{A997772E-93E6-4296-B636-6554A50D034E}"/>
                  </a:ext>
                </a:extLst>
              </p:cNvPr>
              <p:cNvSpPr>
                <a:spLocks noChangeArrowheads="1"/>
              </p:cNvSpPr>
              <p:nvPr/>
            </p:nvSpPr>
            <p:spPr bwMode="auto">
              <a:xfrm rot="19792189">
                <a:off x="9748973" y="7131557"/>
                <a:ext cx="2359854" cy="2359854"/>
              </a:xfrm>
              <a:custGeom>
                <a:avLst/>
                <a:gdLst>
                  <a:gd name="T0" fmla="*/ 431 w 3218"/>
                  <a:gd name="T1" fmla="*/ 0 h 3218"/>
                  <a:gd name="T2" fmla="*/ 0 w 3218"/>
                  <a:gd name="T3" fmla="*/ 1609 h 3218"/>
                  <a:gd name="T4" fmla="*/ 432 w 3218"/>
                  <a:gd name="T5" fmla="*/ 3217 h 3218"/>
                  <a:gd name="T6" fmla="*/ 3217 w 3218"/>
                  <a:gd name="T7" fmla="*/ 1609 h 3218"/>
                  <a:gd name="T8" fmla="*/ 431 w 3218"/>
                  <a:gd name="T9" fmla="*/ 0 h 3218"/>
                </a:gdLst>
                <a:ahLst/>
                <a:cxnLst>
                  <a:cxn ang="0">
                    <a:pos x="T0" y="T1"/>
                  </a:cxn>
                  <a:cxn ang="0">
                    <a:pos x="T2" y="T3"/>
                  </a:cxn>
                  <a:cxn ang="0">
                    <a:pos x="T4" y="T5"/>
                  </a:cxn>
                  <a:cxn ang="0">
                    <a:pos x="T6" y="T7"/>
                  </a:cxn>
                  <a:cxn ang="0">
                    <a:pos x="T8" y="T9"/>
                  </a:cxn>
                </a:cxnLst>
                <a:rect l="0" t="0" r="r" b="b"/>
                <a:pathLst>
                  <a:path w="3218" h="3218">
                    <a:moveTo>
                      <a:pt x="431" y="0"/>
                    </a:moveTo>
                    <a:cubicBezTo>
                      <a:pt x="157" y="474"/>
                      <a:pt x="0" y="1022"/>
                      <a:pt x="0" y="1609"/>
                    </a:cubicBezTo>
                    <a:cubicBezTo>
                      <a:pt x="0" y="2195"/>
                      <a:pt x="158" y="2744"/>
                      <a:pt x="432" y="3217"/>
                    </a:cubicBezTo>
                    <a:lnTo>
                      <a:pt x="3217" y="1609"/>
                    </a:lnTo>
                    <a:lnTo>
                      <a:pt x="431" y="0"/>
                    </a:lnTo>
                  </a:path>
                </a:pathLst>
              </a:custGeom>
              <a:solidFill>
                <a:schemeClr val="accent2">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47" name="Freeform 4">
                <a:extLst>
                  <a:ext uri="{FF2B5EF4-FFF2-40B4-BE49-F238E27FC236}">
                    <a16:creationId xmlns:a16="http://schemas.microsoft.com/office/drawing/2014/main" id="{6ED86526-7E37-443B-AC39-E6E3653AFE7C}"/>
                  </a:ext>
                </a:extLst>
              </p:cNvPr>
              <p:cNvSpPr>
                <a:spLocks noChangeArrowheads="1"/>
              </p:cNvSpPr>
              <p:nvPr/>
            </p:nvSpPr>
            <p:spPr bwMode="auto">
              <a:xfrm rot="19792189">
                <a:off x="9452090" y="6031541"/>
                <a:ext cx="2043052" cy="2359854"/>
              </a:xfrm>
              <a:custGeom>
                <a:avLst/>
                <a:gdLst>
                  <a:gd name="T0" fmla="*/ 2786 w 2787"/>
                  <a:gd name="T1" fmla="*/ 0 h 3218"/>
                  <a:gd name="T2" fmla="*/ 2785 w 2787"/>
                  <a:gd name="T3" fmla="*/ 0 h 3218"/>
                  <a:gd name="T4" fmla="*/ 0 w 2787"/>
                  <a:gd name="T5" fmla="*/ 1608 h 3218"/>
                  <a:gd name="T6" fmla="*/ 2786 w 2787"/>
                  <a:gd name="T7" fmla="*/ 3217 h 3218"/>
                  <a:gd name="T8" fmla="*/ 2786 w 2787"/>
                  <a:gd name="T9" fmla="*/ 0 h 3218"/>
                </a:gdLst>
                <a:ahLst/>
                <a:cxnLst>
                  <a:cxn ang="0">
                    <a:pos x="T0" y="T1"/>
                  </a:cxn>
                  <a:cxn ang="0">
                    <a:pos x="T2" y="T3"/>
                  </a:cxn>
                  <a:cxn ang="0">
                    <a:pos x="T4" y="T5"/>
                  </a:cxn>
                  <a:cxn ang="0">
                    <a:pos x="T6" y="T7"/>
                  </a:cxn>
                  <a:cxn ang="0">
                    <a:pos x="T8" y="T9"/>
                  </a:cxn>
                </a:cxnLst>
                <a:rect l="0" t="0" r="r" b="b"/>
                <a:pathLst>
                  <a:path w="2787" h="3218">
                    <a:moveTo>
                      <a:pt x="2786" y="0"/>
                    </a:moveTo>
                    <a:lnTo>
                      <a:pt x="2785" y="0"/>
                    </a:lnTo>
                    <a:cubicBezTo>
                      <a:pt x="1595" y="0"/>
                      <a:pt x="556" y="647"/>
                      <a:pt x="0" y="1608"/>
                    </a:cubicBezTo>
                    <a:lnTo>
                      <a:pt x="2786" y="3217"/>
                    </a:lnTo>
                    <a:lnTo>
                      <a:pt x="2786" y="0"/>
                    </a:lnTo>
                  </a:path>
                </a:pathLst>
              </a:custGeom>
              <a:solidFill>
                <a:schemeClr val="accent2">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109" name="Forma libre: forma 108">
                <a:extLst>
                  <a:ext uri="{FF2B5EF4-FFF2-40B4-BE49-F238E27FC236}">
                    <a16:creationId xmlns:a16="http://schemas.microsoft.com/office/drawing/2014/main" id="{1C9A6A1F-DD59-47D5-BA4C-3198D6554612}"/>
                  </a:ext>
                </a:extLst>
              </p:cNvPr>
              <p:cNvSpPr>
                <a:spLocks noChangeArrowheads="1"/>
              </p:cNvSpPr>
              <p:nvPr/>
            </p:nvSpPr>
            <p:spPr bwMode="auto">
              <a:xfrm rot="19792189">
                <a:off x="10557151" y="8090913"/>
                <a:ext cx="2042319" cy="2049340"/>
              </a:xfrm>
              <a:custGeom>
                <a:avLst/>
                <a:gdLst>
                  <a:gd name="connsiteX0" fmla="*/ 1638201 w 1638201"/>
                  <a:gd name="connsiteY0" fmla="*/ 0 h 1643833"/>
                  <a:gd name="connsiteX1" fmla="*/ 1638201 w 1638201"/>
                  <a:gd name="connsiteY1" fmla="*/ 34221 h 1643833"/>
                  <a:gd name="connsiteX2" fmla="*/ 704008 w 1638201"/>
                  <a:gd name="connsiteY2" fmla="*/ 1643833 h 1643833"/>
                  <a:gd name="connsiteX3" fmla="*/ 679177 w 1638201"/>
                  <a:gd name="connsiteY3" fmla="*/ 1631285 h 1643833"/>
                  <a:gd name="connsiteX4" fmla="*/ 0 w 1638201"/>
                  <a:gd name="connsiteY4" fmla="*/ 946159 h 1643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01" h="1643833">
                    <a:moveTo>
                      <a:pt x="1638201" y="0"/>
                    </a:moveTo>
                    <a:lnTo>
                      <a:pt x="1638201" y="34221"/>
                    </a:lnTo>
                    <a:lnTo>
                      <a:pt x="704008" y="1643833"/>
                    </a:lnTo>
                    <a:lnTo>
                      <a:pt x="679177" y="1631285"/>
                    </a:lnTo>
                    <a:cubicBezTo>
                      <a:pt x="398080" y="1465427"/>
                      <a:pt x="163527" y="1228888"/>
                      <a:pt x="0" y="946159"/>
                    </a:cubicBezTo>
                    <a:close/>
                  </a:path>
                </a:pathLst>
              </a:custGeom>
              <a:solidFill>
                <a:schemeClr val="accent3"/>
              </a:solidFill>
              <a:ln>
                <a:noFill/>
              </a:ln>
              <a:effectLst/>
            </p:spPr>
            <p:txBody>
              <a:bodyPr wrap="square" anchor="ctr">
                <a:noAutofit/>
              </a:bodyPr>
              <a:lstStyle/>
              <a:p>
                <a:endParaRPr lang="en-US" sz="900">
                  <a:latin typeface="Arial Nova Cond Light" panose="020B0306020202020204" pitchFamily="34" charset="0"/>
                </a:endParaRPr>
              </a:p>
            </p:txBody>
          </p:sp>
          <p:sp>
            <p:nvSpPr>
              <p:cNvPr id="107" name="Forma libre: forma 106">
                <a:extLst>
                  <a:ext uri="{FF2B5EF4-FFF2-40B4-BE49-F238E27FC236}">
                    <a16:creationId xmlns:a16="http://schemas.microsoft.com/office/drawing/2014/main" id="{440D824A-A65A-45DC-BD51-E5FEAF581BC0}"/>
                  </a:ext>
                </a:extLst>
              </p:cNvPr>
              <p:cNvSpPr>
                <a:spLocks noChangeArrowheads="1"/>
              </p:cNvSpPr>
              <p:nvPr/>
            </p:nvSpPr>
            <p:spPr bwMode="auto">
              <a:xfrm rot="19792189">
                <a:off x="9996909" y="6024383"/>
                <a:ext cx="2947562" cy="3647505"/>
              </a:xfrm>
              <a:custGeom>
                <a:avLst/>
                <a:gdLst>
                  <a:gd name="connsiteX0" fmla="*/ 2310316 w 2364322"/>
                  <a:gd name="connsiteY0" fmla="*/ 188812 h 2925766"/>
                  <a:gd name="connsiteX1" fmla="*/ 2364322 w 2364322"/>
                  <a:gd name="connsiteY1" fmla="*/ 221611 h 2925766"/>
                  <a:gd name="connsiteX2" fmla="*/ 794874 w 2364322"/>
                  <a:gd name="connsiteY2" fmla="*/ 2925766 h 2925766"/>
                  <a:gd name="connsiteX3" fmla="*/ 689705 w 2364322"/>
                  <a:gd name="connsiteY3" fmla="*/ 2861831 h 2925766"/>
                  <a:gd name="connsiteX4" fmla="*/ 0 w 2364322"/>
                  <a:gd name="connsiteY4" fmla="*/ 1564299 h 2925766"/>
                  <a:gd name="connsiteX5" fmla="*/ 1564301 w 2364322"/>
                  <a:gd name="connsiteY5" fmla="*/ 0 h 2925766"/>
                  <a:gd name="connsiteX6" fmla="*/ 2310316 w 2364322"/>
                  <a:gd name="connsiteY6" fmla="*/ 188812 h 29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322" h="2925766">
                    <a:moveTo>
                      <a:pt x="2310316" y="188812"/>
                    </a:moveTo>
                    <a:lnTo>
                      <a:pt x="2364322" y="221611"/>
                    </a:lnTo>
                    <a:lnTo>
                      <a:pt x="794874" y="2925766"/>
                    </a:lnTo>
                    <a:lnTo>
                      <a:pt x="689705" y="2861831"/>
                    </a:lnTo>
                    <a:cubicBezTo>
                      <a:pt x="273597" y="2580534"/>
                      <a:pt x="0" y="2104233"/>
                      <a:pt x="0" y="1564299"/>
                    </a:cubicBezTo>
                    <a:cubicBezTo>
                      <a:pt x="0" y="700406"/>
                      <a:pt x="700406" y="0"/>
                      <a:pt x="1564301" y="0"/>
                    </a:cubicBezTo>
                    <a:cubicBezTo>
                      <a:pt x="1834451" y="0"/>
                      <a:pt x="2088578" y="68399"/>
                      <a:pt x="2310316" y="188812"/>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a:latin typeface="Arial Nova Cond Light" panose="020B0306020202020204" pitchFamily="34" charset="0"/>
                </a:endParaRPr>
              </a:p>
            </p:txBody>
          </p:sp>
          <p:sp>
            <p:nvSpPr>
              <p:cNvPr id="52" name="Freeform 9">
                <a:extLst>
                  <a:ext uri="{FF2B5EF4-FFF2-40B4-BE49-F238E27FC236}">
                    <a16:creationId xmlns:a16="http://schemas.microsoft.com/office/drawing/2014/main" id="{124BD00D-F4E2-4F1B-B68B-36C2877045CB}"/>
                  </a:ext>
                </a:extLst>
              </p:cNvPr>
              <p:cNvSpPr>
                <a:spLocks noChangeArrowheads="1"/>
              </p:cNvSpPr>
              <p:nvPr/>
            </p:nvSpPr>
            <p:spPr bwMode="auto">
              <a:xfrm rot="19792189">
                <a:off x="6304055" y="5756942"/>
                <a:ext cx="3698183" cy="3374915"/>
              </a:xfrm>
              <a:custGeom>
                <a:avLst/>
                <a:gdLst>
                  <a:gd name="T0" fmla="*/ 1154 w 5046"/>
                  <a:gd name="T1" fmla="*/ 4603 h 4604"/>
                  <a:gd name="T2" fmla="*/ 4437 w 5046"/>
                  <a:gd name="T3" fmla="*/ 4299 h 4604"/>
                  <a:gd name="T4" fmla="*/ 4838 w 5046"/>
                  <a:gd name="T5" fmla="*/ 3602 h 4604"/>
                  <a:gd name="T6" fmla="*/ 3461 w 5046"/>
                  <a:gd name="T7" fmla="*/ 607 h 4604"/>
                  <a:gd name="T8" fmla="*/ 1789 w 5046"/>
                  <a:gd name="T9" fmla="*/ 662 h 4604"/>
                  <a:gd name="T10" fmla="*/ 365 w 5046"/>
                  <a:gd name="T11" fmla="*/ 3129 h 4604"/>
                  <a:gd name="T12" fmla="*/ 1154 w 5046"/>
                  <a:gd name="T13" fmla="*/ 4603 h 4604"/>
                </a:gdLst>
                <a:ahLst/>
                <a:cxnLst>
                  <a:cxn ang="0">
                    <a:pos x="T0" y="T1"/>
                  </a:cxn>
                  <a:cxn ang="0">
                    <a:pos x="T2" y="T3"/>
                  </a:cxn>
                  <a:cxn ang="0">
                    <a:pos x="T4" y="T5"/>
                  </a:cxn>
                  <a:cxn ang="0">
                    <a:pos x="T6" y="T7"/>
                  </a:cxn>
                  <a:cxn ang="0">
                    <a:pos x="T8" y="T9"/>
                  </a:cxn>
                  <a:cxn ang="0">
                    <a:pos x="T10" y="T11"/>
                  </a:cxn>
                  <a:cxn ang="0">
                    <a:pos x="T12" y="T13"/>
                  </a:cxn>
                </a:cxnLst>
                <a:rect l="0" t="0" r="r" b="b"/>
                <a:pathLst>
                  <a:path w="5046" h="4604">
                    <a:moveTo>
                      <a:pt x="1154" y="4603"/>
                    </a:moveTo>
                    <a:lnTo>
                      <a:pt x="4437" y="4299"/>
                    </a:lnTo>
                    <a:cubicBezTo>
                      <a:pt x="4807" y="4323"/>
                      <a:pt x="5045" y="3911"/>
                      <a:pt x="4838" y="3602"/>
                    </a:cubicBezTo>
                    <a:lnTo>
                      <a:pt x="3461" y="607"/>
                    </a:lnTo>
                    <a:cubicBezTo>
                      <a:pt x="3056" y="0"/>
                      <a:pt x="2154" y="30"/>
                      <a:pt x="1789" y="662"/>
                    </a:cubicBezTo>
                    <a:lnTo>
                      <a:pt x="365" y="3129"/>
                    </a:lnTo>
                    <a:cubicBezTo>
                      <a:pt x="0" y="3760"/>
                      <a:pt x="425" y="4555"/>
                      <a:pt x="1154" y="4603"/>
                    </a:cubicBezTo>
                  </a:path>
                </a:pathLst>
              </a:custGeom>
              <a:solidFill>
                <a:schemeClr val="accent2"/>
              </a:solidFill>
              <a:ln>
                <a:noFill/>
              </a:ln>
              <a:effectLst/>
            </p:spPr>
            <p:txBody>
              <a:bodyPr wrap="none" anchor="ctr"/>
              <a:lstStyle/>
              <a:p>
                <a:endParaRPr lang="en-US" sz="900">
                  <a:latin typeface="Arial Nova Cond Light" panose="020B0306020202020204" pitchFamily="34" charset="0"/>
                </a:endParaRPr>
              </a:p>
            </p:txBody>
          </p:sp>
          <p:sp>
            <p:nvSpPr>
              <p:cNvPr id="53" name="Freeform 10">
                <a:extLst>
                  <a:ext uri="{FF2B5EF4-FFF2-40B4-BE49-F238E27FC236}">
                    <a16:creationId xmlns:a16="http://schemas.microsoft.com/office/drawing/2014/main" id="{57E1B819-38AD-4128-B29C-31DCD63DE8A1}"/>
                  </a:ext>
                </a:extLst>
              </p:cNvPr>
              <p:cNvSpPr>
                <a:spLocks noChangeArrowheads="1"/>
              </p:cNvSpPr>
              <p:nvPr/>
            </p:nvSpPr>
            <p:spPr bwMode="auto">
              <a:xfrm rot="19792189">
                <a:off x="6046791" y="6874429"/>
                <a:ext cx="1684226" cy="1684226"/>
              </a:xfrm>
              <a:custGeom>
                <a:avLst/>
                <a:gdLst>
                  <a:gd name="T0" fmla="*/ 1650 w 2296"/>
                  <a:gd name="T1" fmla="*/ 277 h 2296"/>
                  <a:gd name="T2" fmla="*/ 278 w 2296"/>
                  <a:gd name="T3" fmla="*/ 646 h 2296"/>
                  <a:gd name="T4" fmla="*/ 645 w 2296"/>
                  <a:gd name="T5" fmla="*/ 2018 h 2296"/>
                  <a:gd name="T6" fmla="*/ 2018 w 2296"/>
                  <a:gd name="T7" fmla="*/ 1650 h 2296"/>
                  <a:gd name="T8" fmla="*/ 1650 w 2296"/>
                  <a:gd name="T9" fmla="*/ 277 h 2296"/>
                </a:gdLst>
                <a:ahLst/>
                <a:cxnLst>
                  <a:cxn ang="0">
                    <a:pos x="T0" y="T1"/>
                  </a:cxn>
                  <a:cxn ang="0">
                    <a:pos x="T2" y="T3"/>
                  </a:cxn>
                  <a:cxn ang="0">
                    <a:pos x="T4" y="T5"/>
                  </a:cxn>
                  <a:cxn ang="0">
                    <a:pos x="T6" y="T7"/>
                  </a:cxn>
                  <a:cxn ang="0">
                    <a:pos x="T8" y="T9"/>
                  </a:cxn>
                </a:cxnLst>
                <a:rect l="0" t="0" r="r" b="b"/>
                <a:pathLst>
                  <a:path w="2296" h="2296">
                    <a:moveTo>
                      <a:pt x="1650" y="277"/>
                    </a:moveTo>
                    <a:cubicBezTo>
                      <a:pt x="1169" y="0"/>
                      <a:pt x="555" y="165"/>
                      <a:pt x="278" y="646"/>
                    </a:cubicBezTo>
                    <a:cubicBezTo>
                      <a:pt x="0" y="1126"/>
                      <a:pt x="165" y="1740"/>
                      <a:pt x="645" y="2018"/>
                    </a:cubicBezTo>
                    <a:cubicBezTo>
                      <a:pt x="1126" y="2295"/>
                      <a:pt x="1740" y="2131"/>
                      <a:pt x="2018" y="1650"/>
                    </a:cubicBezTo>
                    <a:cubicBezTo>
                      <a:pt x="2295" y="1170"/>
                      <a:pt x="2131" y="555"/>
                      <a:pt x="1650" y="277"/>
                    </a:cubicBezTo>
                  </a:path>
                </a:pathLst>
              </a:custGeom>
              <a:solidFill>
                <a:schemeClr val="accent2"/>
              </a:solidFill>
              <a:ln>
                <a:noFill/>
              </a:ln>
              <a:effectLst/>
            </p:spPr>
            <p:txBody>
              <a:bodyPr wrap="none" anchor="ctr"/>
              <a:lstStyle/>
              <a:p>
                <a:endParaRPr lang="en-US" sz="900">
                  <a:latin typeface="Arial Nova Cond Light" panose="020B0306020202020204" pitchFamily="34" charset="0"/>
                </a:endParaRPr>
              </a:p>
            </p:txBody>
          </p:sp>
          <p:sp>
            <p:nvSpPr>
              <p:cNvPr id="54" name="Freeform 11">
                <a:extLst>
                  <a:ext uri="{FF2B5EF4-FFF2-40B4-BE49-F238E27FC236}">
                    <a16:creationId xmlns:a16="http://schemas.microsoft.com/office/drawing/2014/main" id="{EE0730BA-8D5D-4816-8BAA-285276AB49A2}"/>
                  </a:ext>
                </a:extLst>
              </p:cNvPr>
              <p:cNvSpPr>
                <a:spLocks noChangeArrowheads="1"/>
              </p:cNvSpPr>
              <p:nvPr/>
            </p:nvSpPr>
            <p:spPr bwMode="auto">
              <a:xfrm rot="19792189">
                <a:off x="6289460" y="7120924"/>
                <a:ext cx="1196091" cy="1192858"/>
              </a:xfrm>
              <a:custGeom>
                <a:avLst/>
                <a:gdLst>
                  <a:gd name="T0" fmla="*/ 1171 w 1630"/>
                  <a:gd name="T1" fmla="*/ 197 h 1629"/>
                  <a:gd name="T2" fmla="*/ 197 w 1630"/>
                  <a:gd name="T3" fmla="*/ 457 h 1629"/>
                  <a:gd name="T4" fmla="*/ 458 w 1630"/>
                  <a:gd name="T5" fmla="*/ 1431 h 1629"/>
                  <a:gd name="T6" fmla="*/ 1432 w 1630"/>
                  <a:gd name="T7" fmla="*/ 1170 h 1629"/>
                  <a:gd name="T8" fmla="*/ 1171 w 1630"/>
                  <a:gd name="T9" fmla="*/ 197 h 1629"/>
                </a:gdLst>
                <a:ahLst/>
                <a:cxnLst>
                  <a:cxn ang="0">
                    <a:pos x="T0" y="T1"/>
                  </a:cxn>
                  <a:cxn ang="0">
                    <a:pos x="T2" y="T3"/>
                  </a:cxn>
                  <a:cxn ang="0">
                    <a:pos x="T4" y="T5"/>
                  </a:cxn>
                  <a:cxn ang="0">
                    <a:pos x="T6" y="T7"/>
                  </a:cxn>
                  <a:cxn ang="0">
                    <a:pos x="T8" y="T9"/>
                  </a:cxn>
                </a:cxnLst>
                <a:rect l="0" t="0" r="r" b="b"/>
                <a:pathLst>
                  <a:path w="1630" h="1629">
                    <a:moveTo>
                      <a:pt x="1171" y="197"/>
                    </a:moveTo>
                    <a:cubicBezTo>
                      <a:pt x="830" y="0"/>
                      <a:pt x="394" y="117"/>
                      <a:pt x="197" y="457"/>
                    </a:cubicBezTo>
                    <a:cubicBezTo>
                      <a:pt x="0" y="798"/>
                      <a:pt x="117" y="1234"/>
                      <a:pt x="458" y="1431"/>
                    </a:cubicBezTo>
                    <a:cubicBezTo>
                      <a:pt x="799" y="1628"/>
                      <a:pt x="1235" y="1511"/>
                      <a:pt x="1432" y="1170"/>
                    </a:cubicBezTo>
                    <a:cubicBezTo>
                      <a:pt x="1629" y="829"/>
                      <a:pt x="1512" y="393"/>
                      <a:pt x="1171" y="197"/>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55" name="Freeform 12">
                <a:extLst>
                  <a:ext uri="{FF2B5EF4-FFF2-40B4-BE49-F238E27FC236}">
                    <a16:creationId xmlns:a16="http://schemas.microsoft.com/office/drawing/2014/main" id="{76F37A73-2FDE-4A20-9B95-9050688D8949}"/>
                  </a:ext>
                </a:extLst>
              </p:cNvPr>
              <p:cNvSpPr>
                <a:spLocks noChangeArrowheads="1"/>
              </p:cNvSpPr>
              <p:nvPr/>
            </p:nvSpPr>
            <p:spPr bwMode="auto">
              <a:xfrm rot="19792189">
                <a:off x="9333415" y="7097734"/>
                <a:ext cx="982733" cy="1044154"/>
              </a:xfrm>
              <a:custGeom>
                <a:avLst/>
                <a:gdLst>
                  <a:gd name="T0" fmla="*/ 1134 w 1341"/>
                  <a:gd name="T1" fmla="*/ 659 h 1425"/>
                  <a:gd name="T2" fmla="*/ 732 w 1341"/>
                  <a:gd name="T3" fmla="*/ 1356 h 1425"/>
                  <a:gd name="T4" fmla="*/ 0 w 1341"/>
                  <a:gd name="T5" fmla="*/ 1424 h 1425"/>
                  <a:gd name="T6" fmla="*/ 830 w 1341"/>
                  <a:gd name="T7" fmla="*/ 0 h 1425"/>
                  <a:gd name="T8" fmla="*/ 1134 w 1341"/>
                  <a:gd name="T9" fmla="*/ 659 h 1425"/>
                </a:gdLst>
                <a:ahLst/>
                <a:cxnLst>
                  <a:cxn ang="0">
                    <a:pos x="T0" y="T1"/>
                  </a:cxn>
                  <a:cxn ang="0">
                    <a:pos x="T2" y="T3"/>
                  </a:cxn>
                  <a:cxn ang="0">
                    <a:pos x="T4" y="T5"/>
                  </a:cxn>
                  <a:cxn ang="0">
                    <a:pos x="T6" y="T7"/>
                  </a:cxn>
                  <a:cxn ang="0">
                    <a:pos x="T8" y="T9"/>
                  </a:cxn>
                </a:cxnLst>
                <a:rect l="0" t="0" r="r" b="b"/>
                <a:pathLst>
                  <a:path w="1341" h="1425">
                    <a:moveTo>
                      <a:pt x="1134" y="659"/>
                    </a:moveTo>
                    <a:cubicBezTo>
                      <a:pt x="1340" y="968"/>
                      <a:pt x="1102" y="1379"/>
                      <a:pt x="732" y="1356"/>
                    </a:cubicBezTo>
                    <a:lnTo>
                      <a:pt x="0" y="1424"/>
                    </a:lnTo>
                    <a:cubicBezTo>
                      <a:pt x="149" y="877"/>
                      <a:pt x="441" y="389"/>
                      <a:pt x="830" y="0"/>
                    </a:cubicBezTo>
                    <a:lnTo>
                      <a:pt x="1134" y="659"/>
                    </a:lnTo>
                  </a:path>
                </a:pathLst>
              </a:custGeom>
              <a:solidFill>
                <a:schemeClr val="accent2">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60" name="Freeform 17">
                <a:extLst>
                  <a:ext uri="{FF2B5EF4-FFF2-40B4-BE49-F238E27FC236}">
                    <a16:creationId xmlns:a16="http://schemas.microsoft.com/office/drawing/2014/main" id="{FF14ABD7-0032-421F-B929-5C0CDE35A0BE}"/>
                  </a:ext>
                </a:extLst>
              </p:cNvPr>
              <p:cNvSpPr>
                <a:spLocks noChangeArrowheads="1"/>
              </p:cNvSpPr>
              <p:nvPr/>
            </p:nvSpPr>
            <p:spPr bwMode="auto">
              <a:xfrm rot="19792189">
                <a:off x="8439522" y="9436347"/>
                <a:ext cx="3698183" cy="3374915"/>
              </a:xfrm>
              <a:custGeom>
                <a:avLst/>
                <a:gdLst>
                  <a:gd name="T0" fmla="*/ 3461 w 5046"/>
                  <a:gd name="T1" fmla="*/ 3997 h 4605"/>
                  <a:gd name="T2" fmla="*/ 4838 w 5046"/>
                  <a:gd name="T3" fmla="*/ 1001 h 4605"/>
                  <a:gd name="T4" fmla="*/ 4437 w 5046"/>
                  <a:gd name="T5" fmla="*/ 305 h 4605"/>
                  <a:gd name="T6" fmla="*/ 1154 w 5046"/>
                  <a:gd name="T7" fmla="*/ 0 h 4605"/>
                  <a:gd name="T8" fmla="*/ 365 w 5046"/>
                  <a:gd name="T9" fmla="*/ 1475 h 4605"/>
                  <a:gd name="T10" fmla="*/ 1789 w 5046"/>
                  <a:gd name="T11" fmla="*/ 3942 h 4605"/>
                  <a:gd name="T12" fmla="*/ 3461 w 5046"/>
                  <a:gd name="T13" fmla="*/ 3997 h 4605"/>
                </a:gdLst>
                <a:ahLst/>
                <a:cxnLst>
                  <a:cxn ang="0">
                    <a:pos x="T0" y="T1"/>
                  </a:cxn>
                  <a:cxn ang="0">
                    <a:pos x="T2" y="T3"/>
                  </a:cxn>
                  <a:cxn ang="0">
                    <a:pos x="T4" y="T5"/>
                  </a:cxn>
                  <a:cxn ang="0">
                    <a:pos x="T6" y="T7"/>
                  </a:cxn>
                  <a:cxn ang="0">
                    <a:pos x="T8" y="T9"/>
                  </a:cxn>
                  <a:cxn ang="0">
                    <a:pos x="T10" y="T11"/>
                  </a:cxn>
                  <a:cxn ang="0">
                    <a:pos x="T12" y="T13"/>
                  </a:cxn>
                </a:cxnLst>
                <a:rect l="0" t="0" r="r" b="b"/>
                <a:pathLst>
                  <a:path w="5046" h="4605">
                    <a:moveTo>
                      <a:pt x="3461" y="3997"/>
                    </a:moveTo>
                    <a:lnTo>
                      <a:pt x="4838" y="1001"/>
                    </a:lnTo>
                    <a:cubicBezTo>
                      <a:pt x="5045" y="692"/>
                      <a:pt x="4807" y="280"/>
                      <a:pt x="4437" y="305"/>
                    </a:cubicBezTo>
                    <a:lnTo>
                      <a:pt x="1154" y="0"/>
                    </a:lnTo>
                    <a:cubicBezTo>
                      <a:pt x="425" y="47"/>
                      <a:pt x="0" y="843"/>
                      <a:pt x="365" y="1475"/>
                    </a:cubicBezTo>
                    <a:lnTo>
                      <a:pt x="1789" y="3942"/>
                    </a:lnTo>
                    <a:cubicBezTo>
                      <a:pt x="2154" y="4574"/>
                      <a:pt x="3056" y="4604"/>
                      <a:pt x="3461" y="3997"/>
                    </a:cubicBezTo>
                  </a:path>
                </a:pathLst>
              </a:custGeom>
              <a:solidFill>
                <a:schemeClr val="accent3"/>
              </a:solidFill>
              <a:ln>
                <a:noFill/>
              </a:ln>
              <a:effectLst/>
            </p:spPr>
            <p:txBody>
              <a:bodyPr wrap="none" anchor="ctr"/>
              <a:lstStyle/>
              <a:p>
                <a:endParaRPr lang="en-US" sz="900">
                  <a:latin typeface="Arial Nova Cond Light" panose="020B0306020202020204" pitchFamily="34" charset="0"/>
                </a:endParaRPr>
              </a:p>
            </p:txBody>
          </p:sp>
          <p:sp>
            <p:nvSpPr>
              <p:cNvPr id="61" name="Freeform 18">
                <a:extLst>
                  <a:ext uri="{FF2B5EF4-FFF2-40B4-BE49-F238E27FC236}">
                    <a16:creationId xmlns:a16="http://schemas.microsoft.com/office/drawing/2014/main" id="{B7DFD42E-3C54-479B-BF5A-0F648BC9B25C}"/>
                  </a:ext>
                </a:extLst>
              </p:cNvPr>
              <p:cNvSpPr>
                <a:spLocks noChangeArrowheads="1"/>
              </p:cNvSpPr>
              <p:nvPr/>
            </p:nvSpPr>
            <p:spPr bwMode="auto">
              <a:xfrm rot="19792189">
                <a:off x="8583874" y="11247436"/>
                <a:ext cx="1684226" cy="1680992"/>
              </a:xfrm>
              <a:custGeom>
                <a:avLst/>
                <a:gdLst>
                  <a:gd name="T0" fmla="*/ 645 w 2296"/>
                  <a:gd name="T1" fmla="*/ 277 h 2295"/>
                  <a:gd name="T2" fmla="*/ 278 w 2296"/>
                  <a:gd name="T3" fmla="*/ 1650 h 2295"/>
                  <a:gd name="T4" fmla="*/ 1650 w 2296"/>
                  <a:gd name="T5" fmla="*/ 2017 h 2295"/>
                  <a:gd name="T6" fmla="*/ 2018 w 2296"/>
                  <a:gd name="T7" fmla="*/ 645 h 2295"/>
                  <a:gd name="T8" fmla="*/ 645 w 2296"/>
                  <a:gd name="T9" fmla="*/ 277 h 2295"/>
                </a:gdLst>
                <a:ahLst/>
                <a:cxnLst>
                  <a:cxn ang="0">
                    <a:pos x="T0" y="T1"/>
                  </a:cxn>
                  <a:cxn ang="0">
                    <a:pos x="T2" y="T3"/>
                  </a:cxn>
                  <a:cxn ang="0">
                    <a:pos x="T4" y="T5"/>
                  </a:cxn>
                  <a:cxn ang="0">
                    <a:pos x="T6" y="T7"/>
                  </a:cxn>
                  <a:cxn ang="0">
                    <a:pos x="T8" y="T9"/>
                  </a:cxn>
                </a:cxnLst>
                <a:rect l="0" t="0" r="r" b="b"/>
                <a:pathLst>
                  <a:path w="2296" h="2295">
                    <a:moveTo>
                      <a:pt x="645" y="277"/>
                    </a:moveTo>
                    <a:cubicBezTo>
                      <a:pt x="165" y="555"/>
                      <a:pt x="0" y="1169"/>
                      <a:pt x="278" y="1650"/>
                    </a:cubicBezTo>
                    <a:cubicBezTo>
                      <a:pt x="555" y="2130"/>
                      <a:pt x="1169" y="2294"/>
                      <a:pt x="1650" y="2017"/>
                    </a:cubicBezTo>
                    <a:cubicBezTo>
                      <a:pt x="2131" y="1740"/>
                      <a:pt x="2295" y="1125"/>
                      <a:pt x="2018" y="645"/>
                    </a:cubicBezTo>
                    <a:cubicBezTo>
                      <a:pt x="1740" y="164"/>
                      <a:pt x="1126" y="0"/>
                      <a:pt x="645" y="277"/>
                    </a:cubicBezTo>
                  </a:path>
                </a:pathLst>
              </a:custGeom>
              <a:solidFill>
                <a:schemeClr val="accent3"/>
              </a:solidFill>
              <a:ln>
                <a:noFill/>
              </a:ln>
              <a:effectLst/>
            </p:spPr>
            <p:txBody>
              <a:bodyPr wrap="none" anchor="ctr"/>
              <a:lstStyle/>
              <a:p>
                <a:endParaRPr lang="en-US" sz="900">
                  <a:latin typeface="Arial Nova Cond Light" panose="020B0306020202020204" pitchFamily="34" charset="0"/>
                </a:endParaRPr>
              </a:p>
            </p:txBody>
          </p:sp>
          <p:sp>
            <p:nvSpPr>
              <p:cNvPr id="62" name="Freeform 19">
                <a:extLst>
                  <a:ext uri="{FF2B5EF4-FFF2-40B4-BE49-F238E27FC236}">
                    <a16:creationId xmlns:a16="http://schemas.microsoft.com/office/drawing/2014/main" id="{812FFAFB-8076-4EBE-9D16-B73A20A1B79F}"/>
                  </a:ext>
                </a:extLst>
              </p:cNvPr>
              <p:cNvSpPr>
                <a:spLocks noChangeArrowheads="1"/>
              </p:cNvSpPr>
              <p:nvPr/>
            </p:nvSpPr>
            <p:spPr bwMode="auto">
              <a:xfrm rot="19792189">
                <a:off x="8826544" y="11490699"/>
                <a:ext cx="1196091" cy="1196091"/>
              </a:xfrm>
              <a:custGeom>
                <a:avLst/>
                <a:gdLst>
                  <a:gd name="T0" fmla="*/ 458 w 1630"/>
                  <a:gd name="T1" fmla="*/ 197 h 1630"/>
                  <a:gd name="T2" fmla="*/ 197 w 1630"/>
                  <a:gd name="T3" fmla="*/ 1170 h 1630"/>
                  <a:gd name="T4" fmla="*/ 1171 w 1630"/>
                  <a:gd name="T5" fmla="*/ 1431 h 1630"/>
                  <a:gd name="T6" fmla="*/ 1432 w 1630"/>
                  <a:gd name="T7" fmla="*/ 458 h 1630"/>
                  <a:gd name="T8" fmla="*/ 458 w 1630"/>
                  <a:gd name="T9" fmla="*/ 197 h 1630"/>
                </a:gdLst>
                <a:ahLst/>
                <a:cxnLst>
                  <a:cxn ang="0">
                    <a:pos x="T0" y="T1"/>
                  </a:cxn>
                  <a:cxn ang="0">
                    <a:pos x="T2" y="T3"/>
                  </a:cxn>
                  <a:cxn ang="0">
                    <a:pos x="T4" y="T5"/>
                  </a:cxn>
                  <a:cxn ang="0">
                    <a:pos x="T6" y="T7"/>
                  </a:cxn>
                  <a:cxn ang="0">
                    <a:pos x="T8" y="T9"/>
                  </a:cxn>
                </a:cxnLst>
                <a:rect l="0" t="0" r="r" b="b"/>
                <a:pathLst>
                  <a:path w="1630" h="1630">
                    <a:moveTo>
                      <a:pt x="458" y="197"/>
                    </a:moveTo>
                    <a:cubicBezTo>
                      <a:pt x="117" y="394"/>
                      <a:pt x="0" y="830"/>
                      <a:pt x="197" y="1170"/>
                    </a:cubicBezTo>
                    <a:cubicBezTo>
                      <a:pt x="394" y="1511"/>
                      <a:pt x="830" y="1629"/>
                      <a:pt x="1171" y="1431"/>
                    </a:cubicBezTo>
                    <a:cubicBezTo>
                      <a:pt x="1512" y="1234"/>
                      <a:pt x="1629" y="799"/>
                      <a:pt x="1432" y="458"/>
                    </a:cubicBezTo>
                    <a:cubicBezTo>
                      <a:pt x="1235" y="117"/>
                      <a:pt x="799" y="0"/>
                      <a:pt x="458" y="197"/>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63" name="Freeform 20">
                <a:extLst>
                  <a:ext uri="{FF2B5EF4-FFF2-40B4-BE49-F238E27FC236}">
                    <a16:creationId xmlns:a16="http://schemas.microsoft.com/office/drawing/2014/main" id="{24EE8C25-CB3E-4947-8447-608DA9B84578}"/>
                  </a:ext>
                </a:extLst>
              </p:cNvPr>
              <p:cNvSpPr>
                <a:spLocks noChangeArrowheads="1"/>
              </p:cNvSpPr>
              <p:nvPr/>
            </p:nvSpPr>
            <p:spPr bwMode="auto">
              <a:xfrm rot="19792189">
                <a:off x="10473008" y="9063564"/>
                <a:ext cx="989199" cy="1063552"/>
              </a:xfrm>
              <a:custGeom>
                <a:avLst/>
                <a:gdLst>
                  <a:gd name="T0" fmla="*/ 1144 w 1351"/>
                  <a:gd name="T1" fmla="*/ 765 h 1450"/>
                  <a:gd name="T2" fmla="*/ 829 w 1351"/>
                  <a:gd name="T3" fmla="*/ 1449 h 1450"/>
                  <a:gd name="T4" fmla="*/ 0 w 1351"/>
                  <a:gd name="T5" fmla="*/ 0 h 1450"/>
                  <a:gd name="T6" fmla="*/ 742 w 1351"/>
                  <a:gd name="T7" fmla="*/ 69 h 1450"/>
                  <a:gd name="T8" fmla="*/ 1144 w 1351"/>
                  <a:gd name="T9" fmla="*/ 765 h 1450"/>
                </a:gdLst>
                <a:ahLst/>
                <a:cxnLst>
                  <a:cxn ang="0">
                    <a:pos x="T0" y="T1"/>
                  </a:cxn>
                  <a:cxn ang="0">
                    <a:pos x="T2" y="T3"/>
                  </a:cxn>
                  <a:cxn ang="0">
                    <a:pos x="T4" y="T5"/>
                  </a:cxn>
                  <a:cxn ang="0">
                    <a:pos x="T6" y="T7"/>
                  </a:cxn>
                  <a:cxn ang="0">
                    <a:pos x="T8" y="T9"/>
                  </a:cxn>
                </a:cxnLst>
                <a:rect l="0" t="0" r="r" b="b"/>
                <a:pathLst>
                  <a:path w="1351" h="1450">
                    <a:moveTo>
                      <a:pt x="1144" y="765"/>
                    </a:moveTo>
                    <a:lnTo>
                      <a:pt x="829" y="1449"/>
                    </a:lnTo>
                    <a:cubicBezTo>
                      <a:pt x="436" y="1053"/>
                      <a:pt x="146" y="556"/>
                      <a:pt x="0" y="0"/>
                    </a:cubicBezTo>
                    <a:lnTo>
                      <a:pt x="742" y="69"/>
                    </a:lnTo>
                    <a:cubicBezTo>
                      <a:pt x="1112" y="44"/>
                      <a:pt x="1350" y="456"/>
                      <a:pt x="1144" y="765"/>
                    </a:cubicBezTo>
                  </a:path>
                </a:pathLst>
              </a:custGeom>
              <a:solidFill>
                <a:schemeClr val="accent3"/>
              </a:solidFill>
              <a:ln>
                <a:noFill/>
              </a:ln>
              <a:effectLst/>
            </p:spPr>
            <p:txBody>
              <a:bodyPr wrap="none" anchor="ctr"/>
              <a:lstStyle/>
              <a:p>
                <a:endParaRPr lang="en-US" sz="900">
                  <a:latin typeface="Arial Nova Cond Light" panose="020B0306020202020204" pitchFamily="34" charset="0"/>
                </a:endParaRPr>
              </a:p>
            </p:txBody>
          </p:sp>
          <p:sp>
            <p:nvSpPr>
              <p:cNvPr id="72" name="Freeform 29">
                <a:extLst>
                  <a:ext uri="{FF2B5EF4-FFF2-40B4-BE49-F238E27FC236}">
                    <a16:creationId xmlns:a16="http://schemas.microsoft.com/office/drawing/2014/main" id="{F68040B5-7A0A-4620-A3F7-E08F7EA8BAA4}"/>
                  </a:ext>
                </a:extLst>
              </p:cNvPr>
              <p:cNvSpPr>
                <a:spLocks noChangeArrowheads="1"/>
              </p:cNvSpPr>
              <p:nvPr/>
            </p:nvSpPr>
            <p:spPr bwMode="auto">
              <a:xfrm rot="19792189">
                <a:off x="8393775" y="3289250"/>
                <a:ext cx="3856583" cy="3258538"/>
              </a:xfrm>
              <a:custGeom>
                <a:avLst/>
                <a:gdLst>
                  <a:gd name="T0" fmla="*/ 323 w 5262"/>
                  <a:gd name="T1" fmla="*/ 1421 h 4446"/>
                  <a:gd name="T2" fmla="*/ 2228 w 5262"/>
                  <a:gd name="T3" fmla="*/ 4112 h 4446"/>
                  <a:gd name="T4" fmla="*/ 3032 w 5262"/>
                  <a:gd name="T5" fmla="*/ 4112 h 4446"/>
                  <a:gd name="T6" fmla="*/ 4937 w 5262"/>
                  <a:gd name="T7" fmla="*/ 1421 h 4446"/>
                  <a:gd name="T8" fmla="*/ 4055 w 5262"/>
                  <a:gd name="T9" fmla="*/ 0 h 4446"/>
                  <a:gd name="T10" fmla="*/ 1206 w 5262"/>
                  <a:gd name="T11" fmla="*/ 0 h 4446"/>
                  <a:gd name="T12" fmla="*/ 323 w 5262"/>
                  <a:gd name="T13" fmla="*/ 1421 h 4446"/>
                </a:gdLst>
                <a:ahLst/>
                <a:cxnLst>
                  <a:cxn ang="0">
                    <a:pos x="T0" y="T1"/>
                  </a:cxn>
                  <a:cxn ang="0">
                    <a:pos x="T2" y="T3"/>
                  </a:cxn>
                  <a:cxn ang="0">
                    <a:pos x="T4" y="T5"/>
                  </a:cxn>
                  <a:cxn ang="0">
                    <a:pos x="T6" y="T7"/>
                  </a:cxn>
                  <a:cxn ang="0">
                    <a:pos x="T8" y="T9"/>
                  </a:cxn>
                  <a:cxn ang="0">
                    <a:pos x="T10" y="T11"/>
                  </a:cxn>
                  <a:cxn ang="0">
                    <a:pos x="T12" y="T13"/>
                  </a:cxn>
                </a:cxnLst>
                <a:rect l="0" t="0" r="r" b="b"/>
                <a:pathLst>
                  <a:path w="5262" h="4446">
                    <a:moveTo>
                      <a:pt x="323" y="1421"/>
                    </a:moveTo>
                    <a:lnTo>
                      <a:pt x="2228" y="4112"/>
                    </a:lnTo>
                    <a:cubicBezTo>
                      <a:pt x="2393" y="4445"/>
                      <a:pt x="2868" y="4445"/>
                      <a:pt x="3032" y="4112"/>
                    </a:cubicBezTo>
                    <a:lnTo>
                      <a:pt x="4937" y="1421"/>
                    </a:lnTo>
                    <a:cubicBezTo>
                      <a:pt x="5261" y="766"/>
                      <a:pt x="4784" y="0"/>
                      <a:pt x="4055" y="0"/>
                    </a:cubicBezTo>
                    <a:lnTo>
                      <a:pt x="1206" y="0"/>
                    </a:lnTo>
                    <a:cubicBezTo>
                      <a:pt x="476" y="0"/>
                      <a:pt x="0" y="766"/>
                      <a:pt x="323" y="1421"/>
                    </a:cubicBezTo>
                  </a:path>
                </a:pathLst>
              </a:custGeom>
              <a:solidFill>
                <a:schemeClr val="accent1"/>
              </a:solidFill>
              <a:ln>
                <a:noFill/>
              </a:ln>
              <a:effectLst/>
            </p:spPr>
            <p:txBody>
              <a:bodyPr wrap="none" anchor="ctr"/>
              <a:lstStyle/>
              <a:p>
                <a:endParaRPr lang="en-US" sz="900">
                  <a:latin typeface="Arial Nova Cond Light" panose="020B0306020202020204" pitchFamily="34" charset="0"/>
                </a:endParaRPr>
              </a:p>
            </p:txBody>
          </p:sp>
          <p:sp>
            <p:nvSpPr>
              <p:cNvPr id="73" name="Freeform 30">
                <a:extLst>
                  <a:ext uri="{FF2B5EF4-FFF2-40B4-BE49-F238E27FC236}">
                    <a16:creationId xmlns:a16="http://schemas.microsoft.com/office/drawing/2014/main" id="{1E4D59CE-0F64-4C44-A204-71E4ACF7FCE2}"/>
                  </a:ext>
                </a:extLst>
              </p:cNvPr>
              <p:cNvSpPr>
                <a:spLocks noChangeArrowheads="1"/>
              </p:cNvSpPr>
              <p:nvPr/>
            </p:nvSpPr>
            <p:spPr bwMode="auto">
              <a:xfrm rot="19792189">
                <a:off x="8667967" y="2598178"/>
                <a:ext cx="1474100" cy="1474100"/>
              </a:xfrm>
              <a:custGeom>
                <a:avLst/>
                <a:gdLst>
                  <a:gd name="T0" fmla="*/ 2009 w 2010"/>
                  <a:gd name="T1" fmla="*/ 1005 h 2011"/>
                  <a:gd name="T2" fmla="*/ 1004 w 2010"/>
                  <a:gd name="T3" fmla="*/ 0 h 2011"/>
                  <a:gd name="T4" fmla="*/ 0 w 2010"/>
                  <a:gd name="T5" fmla="*/ 1005 h 2011"/>
                  <a:gd name="T6" fmla="*/ 1004 w 2010"/>
                  <a:gd name="T7" fmla="*/ 2010 h 2011"/>
                  <a:gd name="T8" fmla="*/ 2009 w 2010"/>
                  <a:gd name="T9" fmla="*/ 1005 h 2011"/>
                </a:gdLst>
                <a:ahLst/>
                <a:cxnLst>
                  <a:cxn ang="0">
                    <a:pos x="T0" y="T1"/>
                  </a:cxn>
                  <a:cxn ang="0">
                    <a:pos x="T2" y="T3"/>
                  </a:cxn>
                  <a:cxn ang="0">
                    <a:pos x="T4" y="T5"/>
                  </a:cxn>
                  <a:cxn ang="0">
                    <a:pos x="T6" y="T7"/>
                  </a:cxn>
                  <a:cxn ang="0">
                    <a:pos x="T8" y="T9"/>
                  </a:cxn>
                </a:cxnLst>
                <a:rect l="0" t="0" r="r" b="b"/>
                <a:pathLst>
                  <a:path w="2010" h="2011">
                    <a:moveTo>
                      <a:pt x="2009" y="1005"/>
                    </a:moveTo>
                    <a:cubicBezTo>
                      <a:pt x="2009" y="450"/>
                      <a:pt x="1559" y="0"/>
                      <a:pt x="1004" y="0"/>
                    </a:cubicBezTo>
                    <a:cubicBezTo>
                      <a:pt x="450" y="0"/>
                      <a:pt x="0" y="450"/>
                      <a:pt x="0" y="1005"/>
                    </a:cubicBezTo>
                    <a:cubicBezTo>
                      <a:pt x="0" y="1560"/>
                      <a:pt x="450" y="2010"/>
                      <a:pt x="1004" y="2010"/>
                    </a:cubicBezTo>
                    <a:cubicBezTo>
                      <a:pt x="1559" y="2010"/>
                      <a:pt x="2009" y="1560"/>
                      <a:pt x="2009" y="1005"/>
                    </a:cubicBezTo>
                  </a:path>
                </a:pathLst>
              </a:custGeom>
              <a:solidFill>
                <a:schemeClr val="accent1"/>
              </a:solidFill>
              <a:ln>
                <a:noFill/>
              </a:ln>
              <a:effectLst/>
            </p:spPr>
            <p:txBody>
              <a:bodyPr wrap="none" anchor="ctr"/>
              <a:lstStyle/>
              <a:p>
                <a:endParaRPr lang="en-US" sz="900">
                  <a:latin typeface="Arial Nova Cond Light" panose="020B0306020202020204" pitchFamily="34" charset="0"/>
                </a:endParaRPr>
              </a:p>
            </p:txBody>
          </p:sp>
          <p:sp>
            <p:nvSpPr>
              <p:cNvPr id="74" name="Freeform 31">
                <a:extLst>
                  <a:ext uri="{FF2B5EF4-FFF2-40B4-BE49-F238E27FC236}">
                    <a16:creationId xmlns:a16="http://schemas.microsoft.com/office/drawing/2014/main" id="{0E665F5E-4CA1-490E-BC8F-179D91110665}"/>
                  </a:ext>
                </a:extLst>
              </p:cNvPr>
              <p:cNvSpPr>
                <a:spLocks noChangeArrowheads="1"/>
              </p:cNvSpPr>
              <p:nvPr/>
            </p:nvSpPr>
            <p:spPr bwMode="auto">
              <a:xfrm rot="19792189">
                <a:off x="8881543" y="2812346"/>
                <a:ext cx="1044156" cy="1047388"/>
              </a:xfrm>
              <a:custGeom>
                <a:avLst/>
                <a:gdLst>
                  <a:gd name="T0" fmla="*/ 1425 w 1426"/>
                  <a:gd name="T1" fmla="*/ 713 h 1427"/>
                  <a:gd name="T2" fmla="*/ 712 w 1426"/>
                  <a:gd name="T3" fmla="*/ 0 h 1427"/>
                  <a:gd name="T4" fmla="*/ 0 w 1426"/>
                  <a:gd name="T5" fmla="*/ 713 h 1427"/>
                  <a:gd name="T6" fmla="*/ 712 w 1426"/>
                  <a:gd name="T7" fmla="*/ 1426 h 1427"/>
                  <a:gd name="T8" fmla="*/ 1425 w 1426"/>
                  <a:gd name="T9" fmla="*/ 713 h 1427"/>
                </a:gdLst>
                <a:ahLst/>
                <a:cxnLst>
                  <a:cxn ang="0">
                    <a:pos x="T0" y="T1"/>
                  </a:cxn>
                  <a:cxn ang="0">
                    <a:pos x="T2" y="T3"/>
                  </a:cxn>
                  <a:cxn ang="0">
                    <a:pos x="T4" y="T5"/>
                  </a:cxn>
                  <a:cxn ang="0">
                    <a:pos x="T6" y="T7"/>
                  </a:cxn>
                  <a:cxn ang="0">
                    <a:pos x="T8" y="T9"/>
                  </a:cxn>
                </a:cxnLst>
                <a:rect l="0" t="0" r="r" b="b"/>
                <a:pathLst>
                  <a:path w="1426" h="1427">
                    <a:moveTo>
                      <a:pt x="1425" y="713"/>
                    </a:moveTo>
                    <a:cubicBezTo>
                      <a:pt x="1425" y="319"/>
                      <a:pt x="1106" y="0"/>
                      <a:pt x="712" y="0"/>
                    </a:cubicBezTo>
                    <a:cubicBezTo>
                      <a:pt x="318" y="0"/>
                      <a:pt x="0" y="319"/>
                      <a:pt x="0" y="713"/>
                    </a:cubicBezTo>
                    <a:cubicBezTo>
                      <a:pt x="0" y="1107"/>
                      <a:pt x="318" y="1426"/>
                      <a:pt x="712" y="1426"/>
                    </a:cubicBezTo>
                    <a:cubicBezTo>
                      <a:pt x="1106" y="1426"/>
                      <a:pt x="1425" y="1107"/>
                      <a:pt x="1425" y="713"/>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75" name="Freeform 32">
                <a:extLst>
                  <a:ext uri="{FF2B5EF4-FFF2-40B4-BE49-F238E27FC236}">
                    <a16:creationId xmlns:a16="http://schemas.microsoft.com/office/drawing/2014/main" id="{7D9D7353-1053-47EB-B23B-511E54396986}"/>
                  </a:ext>
                </a:extLst>
              </p:cNvPr>
              <p:cNvSpPr>
                <a:spLocks noChangeArrowheads="1"/>
              </p:cNvSpPr>
              <p:nvPr/>
            </p:nvSpPr>
            <p:spPr bwMode="auto">
              <a:xfrm rot="19792189">
                <a:off x="10350980" y="5624512"/>
                <a:ext cx="1202556" cy="753215"/>
              </a:xfrm>
              <a:custGeom>
                <a:avLst/>
                <a:gdLst>
                  <a:gd name="T0" fmla="*/ 417 w 1639"/>
                  <a:gd name="T1" fmla="*/ 693 h 1028"/>
                  <a:gd name="T2" fmla="*/ 0 w 1639"/>
                  <a:gd name="T3" fmla="*/ 105 h 1028"/>
                  <a:gd name="T4" fmla="*/ 818 w 1639"/>
                  <a:gd name="T5" fmla="*/ 0 h 1028"/>
                  <a:gd name="T6" fmla="*/ 1638 w 1639"/>
                  <a:gd name="T7" fmla="*/ 105 h 1028"/>
                  <a:gd name="T8" fmla="*/ 1221 w 1639"/>
                  <a:gd name="T9" fmla="*/ 693 h 1028"/>
                  <a:gd name="T10" fmla="*/ 417 w 1639"/>
                  <a:gd name="T11" fmla="*/ 693 h 1028"/>
                </a:gdLst>
                <a:ahLst/>
                <a:cxnLst>
                  <a:cxn ang="0">
                    <a:pos x="T0" y="T1"/>
                  </a:cxn>
                  <a:cxn ang="0">
                    <a:pos x="T2" y="T3"/>
                  </a:cxn>
                  <a:cxn ang="0">
                    <a:pos x="T4" y="T5"/>
                  </a:cxn>
                  <a:cxn ang="0">
                    <a:pos x="T6" y="T7"/>
                  </a:cxn>
                  <a:cxn ang="0">
                    <a:pos x="T8" y="T9"/>
                  </a:cxn>
                  <a:cxn ang="0">
                    <a:pos x="T10" y="T11"/>
                  </a:cxn>
                </a:cxnLst>
                <a:rect l="0" t="0" r="r" b="b"/>
                <a:pathLst>
                  <a:path w="1639" h="1028">
                    <a:moveTo>
                      <a:pt x="417" y="693"/>
                    </a:moveTo>
                    <a:lnTo>
                      <a:pt x="0" y="105"/>
                    </a:lnTo>
                    <a:cubicBezTo>
                      <a:pt x="262" y="37"/>
                      <a:pt x="536" y="0"/>
                      <a:pt x="818" y="0"/>
                    </a:cubicBezTo>
                    <a:cubicBezTo>
                      <a:pt x="1101" y="0"/>
                      <a:pt x="1376" y="37"/>
                      <a:pt x="1638" y="105"/>
                    </a:cubicBezTo>
                    <a:lnTo>
                      <a:pt x="1221" y="693"/>
                    </a:lnTo>
                    <a:cubicBezTo>
                      <a:pt x="1057" y="1027"/>
                      <a:pt x="582" y="1027"/>
                      <a:pt x="417" y="693"/>
                    </a:cubicBezTo>
                  </a:path>
                </a:pathLst>
              </a:custGeom>
              <a:solidFill>
                <a:schemeClr val="accent1">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41" name="Forma libre: forma 240">
                <a:extLst>
                  <a:ext uri="{FF2B5EF4-FFF2-40B4-BE49-F238E27FC236}">
                    <a16:creationId xmlns:a16="http://schemas.microsoft.com/office/drawing/2014/main" id="{0A7A11D0-EF6F-4739-B670-C19F834953C9}"/>
                  </a:ext>
                </a:extLst>
              </p:cNvPr>
              <p:cNvSpPr>
                <a:spLocks noChangeArrowheads="1"/>
              </p:cNvSpPr>
              <p:nvPr/>
            </p:nvSpPr>
            <p:spPr bwMode="auto">
              <a:xfrm rot="1807811" flipH="1">
                <a:off x="10507881" y="4380015"/>
                <a:ext cx="5790276" cy="7187177"/>
              </a:xfrm>
              <a:custGeom>
                <a:avLst/>
                <a:gdLst>
                  <a:gd name="connsiteX0" fmla="*/ 4565797 w 4644543"/>
                  <a:gd name="connsiteY0" fmla="*/ 373146 h 5765036"/>
                  <a:gd name="connsiteX1" fmla="*/ 4644543 w 4644543"/>
                  <a:gd name="connsiteY1" fmla="*/ 420984 h 5765036"/>
                  <a:gd name="connsiteX2" fmla="*/ 1542942 w 4644543"/>
                  <a:gd name="connsiteY2" fmla="*/ 5765036 h 5765036"/>
                  <a:gd name="connsiteX3" fmla="*/ 1363303 w 4644543"/>
                  <a:gd name="connsiteY3" fmla="*/ 5655941 h 5765036"/>
                  <a:gd name="connsiteX4" fmla="*/ 0 w 4644543"/>
                  <a:gd name="connsiteY4" fmla="*/ 3092178 h 5765036"/>
                  <a:gd name="connsiteX5" fmla="*/ 3091883 w 4644543"/>
                  <a:gd name="connsiteY5" fmla="*/ 0 h 5765036"/>
                  <a:gd name="connsiteX6" fmla="*/ 4565797 w 4644543"/>
                  <a:gd name="connsiteY6" fmla="*/ 373146 h 576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4543" h="5765036">
                    <a:moveTo>
                      <a:pt x="4565797" y="373146"/>
                    </a:moveTo>
                    <a:lnTo>
                      <a:pt x="4644543" y="420984"/>
                    </a:lnTo>
                    <a:lnTo>
                      <a:pt x="1542942" y="5765036"/>
                    </a:lnTo>
                    <a:lnTo>
                      <a:pt x="1363303" y="5655941"/>
                    </a:lnTo>
                    <a:cubicBezTo>
                      <a:pt x="540843" y="5100491"/>
                      <a:pt x="0" y="4159725"/>
                      <a:pt x="0" y="3092178"/>
                    </a:cubicBezTo>
                    <a:cubicBezTo>
                      <a:pt x="0" y="1384101"/>
                      <a:pt x="1384557" y="0"/>
                      <a:pt x="3091883" y="0"/>
                    </a:cubicBezTo>
                    <a:cubicBezTo>
                      <a:pt x="3625606" y="0"/>
                      <a:pt x="4127694" y="135166"/>
                      <a:pt x="4565797" y="373146"/>
                    </a:cubicBezTo>
                    <a:close/>
                  </a:path>
                </a:pathLst>
              </a:custGeom>
              <a:solidFill>
                <a:schemeClr val="tx2">
                  <a:lumMod val="10000"/>
                  <a:lumOff val="90000"/>
                </a:schemeClr>
              </a:solidFill>
              <a:ln>
                <a:noFill/>
              </a:ln>
              <a:effectLst/>
            </p:spPr>
            <p:txBody>
              <a:bodyPr wrap="square" anchor="ctr">
                <a:noAutofit/>
              </a:bodyPr>
              <a:lstStyle/>
              <a:p>
                <a:endParaRPr lang="en-US" sz="900">
                  <a:latin typeface="Arial Nova Cond Light" panose="020B0306020202020204" pitchFamily="34" charset="0"/>
                </a:endParaRPr>
              </a:p>
            </p:txBody>
          </p:sp>
          <p:sp>
            <p:nvSpPr>
              <p:cNvPr id="242" name="Forma libre: forma 241">
                <a:extLst>
                  <a:ext uri="{FF2B5EF4-FFF2-40B4-BE49-F238E27FC236}">
                    <a16:creationId xmlns:a16="http://schemas.microsoft.com/office/drawing/2014/main" id="{0E568C1F-2670-44AD-A252-55A6D9ABE766}"/>
                  </a:ext>
                </a:extLst>
              </p:cNvPr>
              <p:cNvSpPr>
                <a:spLocks noChangeArrowheads="1"/>
              </p:cNvSpPr>
              <p:nvPr/>
            </p:nvSpPr>
            <p:spPr bwMode="auto">
              <a:xfrm rot="1807811" flipH="1">
                <a:off x="11912895" y="5217732"/>
                <a:ext cx="1203111" cy="2359121"/>
              </a:xfrm>
              <a:custGeom>
                <a:avLst/>
                <a:gdLst>
                  <a:gd name="connsiteX0" fmla="*/ 958900 w 965049"/>
                  <a:gd name="connsiteY0" fmla="*/ 261024 h 1892317"/>
                  <a:gd name="connsiteX1" fmla="*/ 965049 w 965049"/>
                  <a:gd name="connsiteY1" fmla="*/ 265210 h 1892317"/>
                  <a:gd name="connsiteX2" fmla="*/ 31136 w 965049"/>
                  <a:gd name="connsiteY2" fmla="*/ 1874340 h 1892317"/>
                  <a:gd name="connsiteX3" fmla="*/ 0 w 965049"/>
                  <a:gd name="connsiteY3" fmla="*/ 1892317 h 1892317"/>
                  <a:gd name="connsiteX4" fmla="*/ 0 w 965049"/>
                  <a:gd name="connsiteY4" fmla="*/ 0 h 1892317"/>
                  <a:gd name="connsiteX5" fmla="*/ 958900 w 965049"/>
                  <a:gd name="connsiteY5" fmla="*/ 261024 h 18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049" h="1892317">
                    <a:moveTo>
                      <a:pt x="958900" y="261024"/>
                    </a:moveTo>
                    <a:lnTo>
                      <a:pt x="965049" y="265210"/>
                    </a:lnTo>
                    <a:lnTo>
                      <a:pt x="31136" y="1874340"/>
                    </a:lnTo>
                    <a:lnTo>
                      <a:pt x="0" y="1892317"/>
                    </a:lnTo>
                    <a:lnTo>
                      <a:pt x="0" y="0"/>
                    </a:lnTo>
                    <a:cubicBezTo>
                      <a:pt x="350161" y="0"/>
                      <a:pt x="677830" y="95146"/>
                      <a:pt x="958900" y="261024"/>
                    </a:cubicBezTo>
                    <a:close/>
                  </a:path>
                </a:pathLst>
              </a:custGeom>
              <a:solidFill>
                <a:schemeClr val="accent6">
                  <a:lumMod val="50000"/>
                </a:schemeClr>
              </a:solidFill>
              <a:ln>
                <a:noFill/>
              </a:ln>
              <a:effectLst/>
            </p:spPr>
            <p:txBody>
              <a:bodyPr wrap="square" anchor="ctr">
                <a:noAutofit/>
              </a:bodyPr>
              <a:lstStyle/>
              <a:p>
                <a:endParaRPr lang="en-US" sz="900">
                  <a:latin typeface="Arial Nova Cond Light" panose="020B0306020202020204" pitchFamily="34" charset="0"/>
                </a:endParaRPr>
              </a:p>
            </p:txBody>
          </p:sp>
          <p:sp>
            <p:nvSpPr>
              <p:cNvPr id="243" name="Freeform 3">
                <a:extLst>
                  <a:ext uri="{FF2B5EF4-FFF2-40B4-BE49-F238E27FC236}">
                    <a16:creationId xmlns:a16="http://schemas.microsoft.com/office/drawing/2014/main" id="{C5F04B3A-2B88-4D70-B213-02CE72AC9118}"/>
                  </a:ext>
                </a:extLst>
              </p:cNvPr>
              <p:cNvSpPr>
                <a:spLocks noChangeArrowheads="1"/>
              </p:cNvSpPr>
              <p:nvPr/>
            </p:nvSpPr>
            <p:spPr bwMode="auto">
              <a:xfrm rot="1807811" flipH="1">
                <a:off x="12280042" y="7130809"/>
                <a:ext cx="2359854" cy="2359854"/>
              </a:xfrm>
              <a:custGeom>
                <a:avLst/>
                <a:gdLst>
                  <a:gd name="T0" fmla="*/ 431 w 3218"/>
                  <a:gd name="T1" fmla="*/ 0 h 3218"/>
                  <a:gd name="T2" fmla="*/ 0 w 3218"/>
                  <a:gd name="T3" fmla="*/ 1609 h 3218"/>
                  <a:gd name="T4" fmla="*/ 432 w 3218"/>
                  <a:gd name="T5" fmla="*/ 3217 h 3218"/>
                  <a:gd name="T6" fmla="*/ 3217 w 3218"/>
                  <a:gd name="T7" fmla="*/ 1609 h 3218"/>
                  <a:gd name="T8" fmla="*/ 431 w 3218"/>
                  <a:gd name="T9" fmla="*/ 0 h 3218"/>
                </a:gdLst>
                <a:ahLst/>
                <a:cxnLst>
                  <a:cxn ang="0">
                    <a:pos x="T0" y="T1"/>
                  </a:cxn>
                  <a:cxn ang="0">
                    <a:pos x="T2" y="T3"/>
                  </a:cxn>
                  <a:cxn ang="0">
                    <a:pos x="T4" y="T5"/>
                  </a:cxn>
                  <a:cxn ang="0">
                    <a:pos x="T6" y="T7"/>
                  </a:cxn>
                  <a:cxn ang="0">
                    <a:pos x="T8" y="T9"/>
                  </a:cxn>
                </a:cxnLst>
                <a:rect l="0" t="0" r="r" b="b"/>
                <a:pathLst>
                  <a:path w="3218" h="3218">
                    <a:moveTo>
                      <a:pt x="431" y="0"/>
                    </a:moveTo>
                    <a:cubicBezTo>
                      <a:pt x="157" y="474"/>
                      <a:pt x="0" y="1022"/>
                      <a:pt x="0" y="1609"/>
                    </a:cubicBezTo>
                    <a:cubicBezTo>
                      <a:pt x="0" y="2195"/>
                      <a:pt x="158" y="2744"/>
                      <a:pt x="432" y="3217"/>
                    </a:cubicBezTo>
                    <a:lnTo>
                      <a:pt x="3217" y="1609"/>
                    </a:lnTo>
                    <a:lnTo>
                      <a:pt x="431" y="0"/>
                    </a:lnTo>
                  </a:path>
                </a:pathLst>
              </a:custGeom>
              <a:solidFill>
                <a:schemeClr val="accent5">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44" name="Freeform 4">
                <a:extLst>
                  <a:ext uri="{FF2B5EF4-FFF2-40B4-BE49-F238E27FC236}">
                    <a16:creationId xmlns:a16="http://schemas.microsoft.com/office/drawing/2014/main" id="{F7B6D147-6C2E-4999-A850-69275A3372AF}"/>
                  </a:ext>
                </a:extLst>
              </p:cNvPr>
              <p:cNvSpPr>
                <a:spLocks noChangeArrowheads="1"/>
              </p:cNvSpPr>
              <p:nvPr/>
            </p:nvSpPr>
            <p:spPr bwMode="auto">
              <a:xfrm rot="1807811" flipH="1">
                <a:off x="12893727" y="6030793"/>
                <a:ext cx="2043052" cy="2359854"/>
              </a:xfrm>
              <a:custGeom>
                <a:avLst/>
                <a:gdLst>
                  <a:gd name="T0" fmla="*/ 2786 w 2787"/>
                  <a:gd name="T1" fmla="*/ 0 h 3218"/>
                  <a:gd name="T2" fmla="*/ 2785 w 2787"/>
                  <a:gd name="T3" fmla="*/ 0 h 3218"/>
                  <a:gd name="T4" fmla="*/ 0 w 2787"/>
                  <a:gd name="T5" fmla="*/ 1608 h 3218"/>
                  <a:gd name="T6" fmla="*/ 2786 w 2787"/>
                  <a:gd name="T7" fmla="*/ 3217 h 3218"/>
                  <a:gd name="T8" fmla="*/ 2786 w 2787"/>
                  <a:gd name="T9" fmla="*/ 0 h 3218"/>
                </a:gdLst>
                <a:ahLst/>
                <a:cxnLst>
                  <a:cxn ang="0">
                    <a:pos x="T0" y="T1"/>
                  </a:cxn>
                  <a:cxn ang="0">
                    <a:pos x="T2" y="T3"/>
                  </a:cxn>
                  <a:cxn ang="0">
                    <a:pos x="T4" y="T5"/>
                  </a:cxn>
                  <a:cxn ang="0">
                    <a:pos x="T6" y="T7"/>
                  </a:cxn>
                  <a:cxn ang="0">
                    <a:pos x="T8" y="T9"/>
                  </a:cxn>
                </a:cxnLst>
                <a:rect l="0" t="0" r="r" b="b"/>
                <a:pathLst>
                  <a:path w="2787" h="3218">
                    <a:moveTo>
                      <a:pt x="2786" y="0"/>
                    </a:moveTo>
                    <a:lnTo>
                      <a:pt x="2785" y="0"/>
                    </a:lnTo>
                    <a:cubicBezTo>
                      <a:pt x="1595" y="0"/>
                      <a:pt x="556" y="647"/>
                      <a:pt x="0" y="1608"/>
                    </a:cubicBezTo>
                    <a:lnTo>
                      <a:pt x="2786" y="3217"/>
                    </a:lnTo>
                    <a:lnTo>
                      <a:pt x="2786" y="0"/>
                    </a:lnTo>
                  </a:path>
                </a:pathLst>
              </a:custGeom>
              <a:solidFill>
                <a:schemeClr val="accent5">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45" name="Forma libre: forma 244">
                <a:extLst>
                  <a:ext uri="{FF2B5EF4-FFF2-40B4-BE49-F238E27FC236}">
                    <a16:creationId xmlns:a16="http://schemas.microsoft.com/office/drawing/2014/main" id="{B3673284-94A2-4C26-BE82-B935A1992997}"/>
                  </a:ext>
                </a:extLst>
              </p:cNvPr>
              <p:cNvSpPr>
                <a:spLocks noChangeArrowheads="1"/>
              </p:cNvSpPr>
              <p:nvPr/>
            </p:nvSpPr>
            <p:spPr bwMode="auto">
              <a:xfrm rot="1807811" flipH="1">
                <a:off x="11789400" y="8090165"/>
                <a:ext cx="2042319" cy="2049340"/>
              </a:xfrm>
              <a:custGeom>
                <a:avLst/>
                <a:gdLst>
                  <a:gd name="connsiteX0" fmla="*/ 1638201 w 1638201"/>
                  <a:gd name="connsiteY0" fmla="*/ 0 h 1643833"/>
                  <a:gd name="connsiteX1" fmla="*/ 1638201 w 1638201"/>
                  <a:gd name="connsiteY1" fmla="*/ 34221 h 1643833"/>
                  <a:gd name="connsiteX2" fmla="*/ 704008 w 1638201"/>
                  <a:gd name="connsiteY2" fmla="*/ 1643833 h 1643833"/>
                  <a:gd name="connsiteX3" fmla="*/ 679177 w 1638201"/>
                  <a:gd name="connsiteY3" fmla="*/ 1631285 h 1643833"/>
                  <a:gd name="connsiteX4" fmla="*/ 0 w 1638201"/>
                  <a:gd name="connsiteY4" fmla="*/ 946159 h 1643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01" h="1643833">
                    <a:moveTo>
                      <a:pt x="1638201" y="0"/>
                    </a:moveTo>
                    <a:lnTo>
                      <a:pt x="1638201" y="34221"/>
                    </a:lnTo>
                    <a:lnTo>
                      <a:pt x="704008" y="1643833"/>
                    </a:lnTo>
                    <a:lnTo>
                      <a:pt x="679177" y="1631285"/>
                    </a:lnTo>
                    <a:cubicBezTo>
                      <a:pt x="398080" y="1465427"/>
                      <a:pt x="163527" y="1228888"/>
                      <a:pt x="0" y="946159"/>
                    </a:cubicBezTo>
                    <a:close/>
                  </a:path>
                </a:pathLst>
              </a:custGeom>
              <a:solidFill>
                <a:schemeClr val="accent4">
                  <a:lumMod val="75000"/>
                </a:schemeClr>
              </a:solidFill>
              <a:ln>
                <a:noFill/>
              </a:ln>
              <a:effectLst/>
            </p:spPr>
            <p:txBody>
              <a:bodyPr wrap="square" anchor="ctr">
                <a:noAutofit/>
              </a:bodyPr>
              <a:lstStyle/>
              <a:p>
                <a:endParaRPr lang="en-US" sz="900">
                  <a:latin typeface="Arial Nova Cond Light" panose="020B0306020202020204" pitchFamily="34" charset="0"/>
                </a:endParaRPr>
              </a:p>
            </p:txBody>
          </p:sp>
          <p:sp>
            <p:nvSpPr>
              <p:cNvPr id="246" name="Forma libre: forma 245">
                <a:extLst>
                  <a:ext uri="{FF2B5EF4-FFF2-40B4-BE49-F238E27FC236}">
                    <a16:creationId xmlns:a16="http://schemas.microsoft.com/office/drawing/2014/main" id="{787DDBC9-4D54-4B53-B7A3-A02A5CE8C8E9}"/>
                  </a:ext>
                </a:extLst>
              </p:cNvPr>
              <p:cNvSpPr>
                <a:spLocks noChangeArrowheads="1"/>
              </p:cNvSpPr>
              <p:nvPr/>
            </p:nvSpPr>
            <p:spPr bwMode="auto">
              <a:xfrm rot="1807811" flipH="1">
                <a:off x="11444399" y="6023635"/>
                <a:ext cx="2947562" cy="3647505"/>
              </a:xfrm>
              <a:custGeom>
                <a:avLst/>
                <a:gdLst>
                  <a:gd name="connsiteX0" fmla="*/ 2310316 w 2364322"/>
                  <a:gd name="connsiteY0" fmla="*/ 188812 h 2925766"/>
                  <a:gd name="connsiteX1" fmla="*/ 2364322 w 2364322"/>
                  <a:gd name="connsiteY1" fmla="*/ 221611 h 2925766"/>
                  <a:gd name="connsiteX2" fmla="*/ 794874 w 2364322"/>
                  <a:gd name="connsiteY2" fmla="*/ 2925766 h 2925766"/>
                  <a:gd name="connsiteX3" fmla="*/ 689705 w 2364322"/>
                  <a:gd name="connsiteY3" fmla="*/ 2861831 h 2925766"/>
                  <a:gd name="connsiteX4" fmla="*/ 0 w 2364322"/>
                  <a:gd name="connsiteY4" fmla="*/ 1564299 h 2925766"/>
                  <a:gd name="connsiteX5" fmla="*/ 1564301 w 2364322"/>
                  <a:gd name="connsiteY5" fmla="*/ 0 h 2925766"/>
                  <a:gd name="connsiteX6" fmla="*/ 2310316 w 2364322"/>
                  <a:gd name="connsiteY6" fmla="*/ 188812 h 29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322" h="2925766">
                    <a:moveTo>
                      <a:pt x="2310316" y="188812"/>
                    </a:moveTo>
                    <a:lnTo>
                      <a:pt x="2364322" y="221611"/>
                    </a:lnTo>
                    <a:lnTo>
                      <a:pt x="794874" y="2925766"/>
                    </a:lnTo>
                    <a:lnTo>
                      <a:pt x="689705" y="2861831"/>
                    </a:lnTo>
                    <a:cubicBezTo>
                      <a:pt x="273597" y="2580534"/>
                      <a:pt x="0" y="2104233"/>
                      <a:pt x="0" y="1564299"/>
                    </a:cubicBezTo>
                    <a:cubicBezTo>
                      <a:pt x="0" y="700406"/>
                      <a:pt x="700406" y="0"/>
                      <a:pt x="1564301" y="0"/>
                    </a:cubicBezTo>
                    <a:cubicBezTo>
                      <a:pt x="1834451" y="0"/>
                      <a:pt x="2088578" y="68399"/>
                      <a:pt x="2310316" y="188812"/>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US" sz="900">
                  <a:latin typeface="Arial Nova Cond Light" panose="020B0306020202020204" pitchFamily="34" charset="0"/>
                </a:endParaRPr>
              </a:p>
            </p:txBody>
          </p:sp>
          <p:sp>
            <p:nvSpPr>
              <p:cNvPr id="247" name="Freeform 9">
                <a:extLst>
                  <a:ext uri="{FF2B5EF4-FFF2-40B4-BE49-F238E27FC236}">
                    <a16:creationId xmlns:a16="http://schemas.microsoft.com/office/drawing/2014/main" id="{5253EB3B-A88D-4FA1-8EE4-6DC08AB1ECD5}"/>
                  </a:ext>
                </a:extLst>
              </p:cNvPr>
              <p:cNvSpPr>
                <a:spLocks noChangeArrowheads="1"/>
              </p:cNvSpPr>
              <p:nvPr/>
            </p:nvSpPr>
            <p:spPr bwMode="auto">
              <a:xfrm rot="1807811" flipH="1">
                <a:off x="14386631" y="5756194"/>
                <a:ext cx="3698183" cy="3374915"/>
              </a:xfrm>
              <a:custGeom>
                <a:avLst/>
                <a:gdLst>
                  <a:gd name="T0" fmla="*/ 1154 w 5046"/>
                  <a:gd name="T1" fmla="*/ 4603 h 4604"/>
                  <a:gd name="T2" fmla="*/ 4437 w 5046"/>
                  <a:gd name="T3" fmla="*/ 4299 h 4604"/>
                  <a:gd name="T4" fmla="*/ 4838 w 5046"/>
                  <a:gd name="T5" fmla="*/ 3602 h 4604"/>
                  <a:gd name="T6" fmla="*/ 3461 w 5046"/>
                  <a:gd name="T7" fmla="*/ 607 h 4604"/>
                  <a:gd name="T8" fmla="*/ 1789 w 5046"/>
                  <a:gd name="T9" fmla="*/ 662 h 4604"/>
                  <a:gd name="T10" fmla="*/ 365 w 5046"/>
                  <a:gd name="T11" fmla="*/ 3129 h 4604"/>
                  <a:gd name="T12" fmla="*/ 1154 w 5046"/>
                  <a:gd name="T13" fmla="*/ 4603 h 4604"/>
                </a:gdLst>
                <a:ahLst/>
                <a:cxnLst>
                  <a:cxn ang="0">
                    <a:pos x="T0" y="T1"/>
                  </a:cxn>
                  <a:cxn ang="0">
                    <a:pos x="T2" y="T3"/>
                  </a:cxn>
                  <a:cxn ang="0">
                    <a:pos x="T4" y="T5"/>
                  </a:cxn>
                  <a:cxn ang="0">
                    <a:pos x="T6" y="T7"/>
                  </a:cxn>
                  <a:cxn ang="0">
                    <a:pos x="T8" y="T9"/>
                  </a:cxn>
                  <a:cxn ang="0">
                    <a:pos x="T10" y="T11"/>
                  </a:cxn>
                  <a:cxn ang="0">
                    <a:pos x="T12" y="T13"/>
                  </a:cxn>
                </a:cxnLst>
                <a:rect l="0" t="0" r="r" b="b"/>
                <a:pathLst>
                  <a:path w="5046" h="4604">
                    <a:moveTo>
                      <a:pt x="1154" y="4603"/>
                    </a:moveTo>
                    <a:lnTo>
                      <a:pt x="4437" y="4299"/>
                    </a:lnTo>
                    <a:cubicBezTo>
                      <a:pt x="4807" y="4323"/>
                      <a:pt x="5045" y="3911"/>
                      <a:pt x="4838" y="3602"/>
                    </a:cubicBezTo>
                    <a:lnTo>
                      <a:pt x="3461" y="607"/>
                    </a:lnTo>
                    <a:cubicBezTo>
                      <a:pt x="3056" y="0"/>
                      <a:pt x="2154" y="30"/>
                      <a:pt x="1789" y="662"/>
                    </a:cubicBezTo>
                    <a:lnTo>
                      <a:pt x="365" y="3129"/>
                    </a:lnTo>
                    <a:cubicBezTo>
                      <a:pt x="0" y="3760"/>
                      <a:pt x="425" y="4555"/>
                      <a:pt x="1154" y="4603"/>
                    </a:cubicBezTo>
                  </a:path>
                </a:pathLst>
              </a:custGeom>
              <a:solidFill>
                <a:schemeClr val="accent5"/>
              </a:solidFill>
              <a:ln>
                <a:noFill/>
              </a:ln>
              <a:effectLst/>
            </p:spPr>
            <p:txBody>
              <a:bodyPr wrap="none" anchor="ctr"/>
              <a:lstStyle/>
              <a:p>
                <a:endParaRPr lang="en-US" sz="900">
                  <a:latin typeface="Arial Nova Cond Light" panose="020B0306020202020204" pitchFamily="34" charset="0"/>
                </a:endParaRPr>
              </a:p>
            </p:txBody>
          </p:sp>
          <p:sp>
            <p:nvSpPr>
              <p:cNvPr id="248" name="Freeform 10">
                <a:extLst>
                  <a:ext uri="{FF2B5EF4-FFF2-40B4-BE49-F238E27FC236}">
                    <a16:creationId xmlns:a16="http://schemas.microsoft.com/office/drawing/2014/main" id="{10048EC4-FBC3-4F12-AAA3-1DD6465F80D7}"/>
                  </a:ext>
                </a:extLst>
              </p:cNvPr>
              <p:cNvSpPr>
                <a:spLocks noChangeArrowheads="1"/>
              </p:cNvSpPr>
              <p:nvPr/>
            </p:nvSpPr>
            <p:spPr bwMode="auto">
              <a:xfrm rot="1807811" flipH="1">
                <a:off x="16657852" y="6873681"/>
                <a:ext cx="1684226" cy="1684226"/>
              </a:xfrm>
              <a:custGeom>
                <a:avLst/>
                <a:gdLst>
                  <a:gd name="T0" fmla="*/ 1650 w 2296"/>
                  <a:gd name="T1" fmla="*/ 277 h 2296"/>
                  <a:gd name="T2" fmla="*/ 278 w 2296"/>
                  <a:gd name="T3" fmla="*/ 646 h 2296"/>
                  <a:gd name="T4" fmla="*/ 645 w 2296"/>
                  <a:gd name="T5" fmla="*/ 2018 h 2296"/>
                  <a:gd name="T6" fmla="*/ 2018 w 2296"/>
                  <a:gd name="T7" fmla="*/ 1650 h 2296"/>
                  <a:gd name="T8" fmla="*/ 1650 w 2296"/>
                  <a:gd name="T9" fmla="*/ 277 h 2296"/>
                </a:gdLst>
                <a:ahLst/>
                <a:cxnLst>
                  <a:cxn ang="0">
                    <a:pos x="T0" y="T1"/>
                  </a:cxn>
                  <a:cxn ang="0">
                    <a:pos x="T2" y="T3"/>
                  </a:cxn>
                  <a:cxn ang="0">
                    <a:pos x="T4" y="T5"/>
                  </a:cxn>
                  <a:cxn ang="0">
                    <a:pos x="T6" y="T7"/>
                  </a:cxn>
                  <a:cxn ang="0">
                    <a:pos x="T8" y="T9"/>
                  </a:cxn>
                </a:cxnLst>
                <a:rect l="0" t="0" r="r" b="b"/>
                <a:pathLst>
                  <a:path w="2296" h="2296">
                    <a:moveTo>
                      <a:pt x="1650" y="277"/>
                    </a:moveTo>
                    <a:cubicBezTo>
                      <a:pt x="1169" y="0"/>
                      <a:pt x="555" y="165"/>
                      <a:pt x="278" y="646"/>
                    </a:cubicBezTo>
                    <a:cubicBezTo>
                      <a:pt x="0" y="1126"/>
                      <a:pt x="165" y="1740"/>
                      <a:pt x="645" y="2018"/>
                    </a:cubicBezTo>
                    <a:cubicBezTo>
                      <a:pt x="1126" y="2295"/>
                      <a:pt x="1740" y="2131"/>
                      <a:pt x="2018" y="1650"/>
                    </a:cubicBezTo>
                    <a:cubicBezTo>
                      <a:pt x="2295" y="1170"/>
                      <a:pt x="2131" y="555"/>
                      <a:pt x="1650" y="277"/>
                    </a:cubicBezTo>
                  </a:path>
                </a:pathLst>
              </a:custGeom>
              <a:solidFill>
                <a:schemeClr val="accent5"/>
              </a:solidFill>
              <a:ln>
                <a:noFill/>
              </a:ln>
              <a:effectLst/>
            </p:spPr>
            <p:txBody>
              <a:bodyPr wrap="none" anchor="ctr"/>
              <a:lstStyle/>
              <a:p>
                <a:endParaRPr lang="en-US" sz="900">
                  <a:latin typeface="Arial Nova Cond Light" panose="020B0306020202020204" pitchFamily="34" charset="0"/>
                </a:endParaRPr>
              </a:p>
            </p:txBody>
          </p:sp>
          <p:sp>
            <p:nvSpPr>
              <p:cNvPr id="249" name="Freeform 11">
                <a:extLst>
                  <a:ext uri="{FF2B5EF4-FFF2-40B4-BE49-F238E27FC236}">
                    <a16:creationId xmlns:a16="http://schemas.microsoft.com/office/drawing/2014/main" id="{F3917B4B-37E0-4307-9B37-923E081F9218}"/>
                  </a:ext>
                </a:extLst>
              </p:cNvPr>
              <p:cNvSpPr>
                <a:spLocks noChangeArrowheads="1"/>
              </p:cNvSpPr>
              <p:nvPr/>
            </p:nvSpPr>
            <p:spPr bwMode="auto">
              <a:xfrm rot="1807811" flipH="1">
                <a:off x="16903318" y="7120176"/>
                <a:ext cx="1196091" cy="1192858"/>
              </a:xfrm>
              <a:custGeom>
                <a:avLst/>
                <a:gdLst>
                  <a:gd name="T0" fmla="*/ 1171 w 1630"/>
                  <a:gd name="T1" fmla="*/ 197 h 1629"/>
                  <a:gd name="T2" fmla="*/ 197 w 1630"/>
                  <a:gd name="T3" fmla="*/ 457 h 1629"/>
                  <a:gd name="T4" fmla="*/ 458 w 1630"/>
                  <a:gd name="T5" fmla="*/ 1431 h 1629"/>
                  <a:gd name="T6" fmla="*/ 1432 w 1630"/>
                  <a:gd name="T7" fmla="*/ 1170 h 1629"/>
                  <a:gd name="T8" fmla="*/ 1171 w 1630"/>
                  <a:gd name="T9" fmla="*/ 197 h 1629"/>
                </a:gdLst>
                <a:ahLst/>
                <a:cxnLst>
                  <a:cxn ang="0">
                    <a:pos x="T0" y="T1"/>
                  </a:cxn>
                  <a:cxn ang="0">
                    <a:pos x="T2" y="T3"/>
                  </a:cxn>
                  <a:cxn ang="0">
                    <a:pos x="T4" y="T5"/>
                  </a:cxn>
                  <a:cxn ang="0">
                    <a:pos x="T6" y="T7"/>
                  </a:cxn>
                  <a:cxn ang="0">
                    <a:pos x="T8" y="T9"/>
                  </a:cxn>
                </a:cxnLst>
                <a:rect l="0" t="0" r="r" b="b"/>
                <a:pathLst>
                  <a:path w="1630" h="1629">
                    <a:moveTo>
                      <a:pt x="1171" y="197"/>
                    </a:moveTo>
                    <a:cubicBezTo>
                      <a:pt x="830" y="0"/>
                      <a:pt x="394" y="117"/>
                      <a:pt x="197" y="457"/>
                    </a:cubicBezTo>
                    <a:cubicBezTo>
                      <a:pt x="0" y="798"/>
                      <a:pt x="117" y="1234"/>
                      <a:pt x="458" y="1431"/>
                    </a:cubicBezTo>
                    <a:cubicBezTo>
                      <a:pt x="799" y="1628"/>
                      <a:pt x="1235" y="1511"/>
                      <a:pt x="1432" y="1170"/>
                    </a:cubicBezTo>
                    <a:cubicBezTo>
                      <a:pt x="1629" y="829"/>
                      <a:pt x="1512" y="393"/>
                      <a:pt x="1171" y="197"/>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250" name="Freeform 12">
                <a:extLst>
                  <a:ext uri="{FF2B5EF4-FFF2-40B4-BE49-F238E27FC236}">
                    <a16:creationId xmlns:a16="http://schemas.microsoft.com/office/drawing/2014/main" id="{E31BFD9A-2BB1-4F48-B2E4-FB1DEFFC4C70}"/>
                  </a:ext>
                </a:extLst>
              </p:cNvPr>
              <p:cNvSpPr>
                <a:spLocks noChangeArrowheads="1"/>
              </p:cNvSpPr>
              <p:nvPr/>
            </p:nvSpPr>
            <p:spPr bwMode="auto">
              <a:xfrm rot="1807811" flipH="1">
                <a:off x="14072721" y="7096986"/>
                <a:ext cx="982733" cy="1044154"/>
              </a:xfrm>
              <a:custGeom>
                <a:avLst/>
                <a:gdLst>
                  <a:gd name="T0" fmla="*/ 1134 w 1341"/>
                  <a:gd name="T1" fmla="*/ 659 h 1425"/>
                  <a:gd name="T2" fmla="*/ 732 w 1341"/>
                  <a:gd name="T3" fmla="*/ 1356 h 1425"/>
                  <a:gd name="T4" fmla="*/ 0 w 1341"/>
                  <a:gd name="T5" fmla="*/ 1424 h 1425"/>
                  <a:gd name="T6" fmla="*/ 830 w 1341"/>
                  <a:gd name="T7" fmla="*/ 0 h 1425"/>
                  <a:gd name="T8" fmla="*/ 1134 w 1341"/>
                  <a:gd name="T9" fmla="*/ 659 h 1425"/>
                </a:gdLst>
                <a:ahLst/>
                <a:cxnLst>
                  <a:cxn ang="0">
                    <a:pos x="T0" y="T1"/>
                  </a:cxn>
                  <a:cxn ang="0">
                    <a:pos x="T2" y="T3"/>
                  </a:cxn>
                  <a:cxn ang="0">
                    <a:pos x="T4" y="T5"/>
                  </a:cxn>
                  <a:cxn ang="0">
                    <a:pos x="T6" y="T7"/>
                  </a:cxn>
                  <a:cxn ang="0">
                    <a:pos x="T8" y="T9"/>
                  </a:cxn>
                </a:cxnLst>
                <a:rect l="0" t="0" r="r" b="b"/>
                <a:pathLst>
                  <a:path w="1341" h="1425">
                    <a:moveTo>
                      <a:pt x="1134" y="659"/>
                    </a:moveTo>
                    <a:cubicBezTo>
                      <a:pt x="1340" y="968"/>
                      <a:pt x="1102" y="1379"/>
                      <a:pt x="732" y="1356"/>
                    </a:cubicBezTo>
                    <a:lnTo>
                      <a:pt x="0" y="1424"/>
                    </a:lnTo>
                    <a:cubicBezTo>
                      <a:pt x="149" y="877"/>
                      <a:pt x="441" y="389"/>
                      <a:pt x="830" y="0"/>
                    </a:cubicBezTo>
                    <a:lnTo>
                      <a:pt x="1134" y="659"/>
                    </a:lnTo>
                  </a:path>
                </a:pathLst>
              </a:custGeom>
              <a:solidFill>
                <a:schemeClr val="accent5">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51" name="Freeform 17">
                <a:extLst>
                  <a:ext uri="{FF2B5EF4-FFF2-40B4-BE49-F238E27FC236}">
                    <a16:creationId xmlns:a16="http://schemas.microsoft.com/office/drawing/2014/main" id="{B9764A12-D34C-48C5-B49F-E2C203B54162}"/>
                  </a:ext>
                </a:extLst>
              </p:cNvPr>
              <p:cNvSpPr>
                <a:spLocks noChangeArrowheads="1"/>
              </p:cNvSpPr>
              <p:nvPr/>
            </p:nvSpPr>
            <p:spPr bwMode="auto">
              <a:xfrm rot="1807811" flipH="1">
                <a:off x="12251164" y="9435599"/>
                <a:ext cx="3698183" cy="3374915"/>
              </a:xfrm>
              <a:custGeom>
                <a:avLst/>
                <a:gdLst>
                  <a:gd name="T0" fmla="*/ 3461 w 5046"/>
                  <a:gd name="T1" fmla="*/ 3997 h 4605"/>
                  <a:gd name="T2" fmla="*/ 4838 w 5046"/>
                  <a:gd name="T3" fmla="*/ 1001 h 4605"/>
                  <a:gd name="T4" fmla="*/ 4437 w 5046"/>
                  <a:gd name="T5" fmla="*/ 305 h 4605"/>
                  <a:gd name="T6" fmla="*/ 1154 w 5046"/>
                  <a:gd name="T7" fmla="*/ 0 h 4605"/>
                  <a:gd name="T8" fmla="*/ 365 w 5046"/>
                  <a:gd name="T9" fmla="*/ 1475 h 4605"/>
                  <a:gd name="T10" fmla="*/ 1789 w 5046"/>
                  <a:gd name="T11" fmla="*/ 3942 h 4605"/>
                  <a:gd name="T12" fmla="*/ 3461 w 5046"/>
                  <a:gd name="T13" fmla="*/ 3997 h 4605"/>
                </a:gdLst>
                <a:ahLst/>
                <a:cxnLst>
                  <a:cxn ang="0">
                    <a:pos x="T0" y="T1"/>
                  </a:cxn>
                  <a:cxn ang="0">
                    <a:pos x="T2" y="T3"/>
                  </a:cxn>
                  <a:cxn ang="0">
                    <a:pos x="T4" y="T5"/>
                  </a:cxn>
                  <a:cxn ang="0">
                    <a:pos x="T6" y="T7"/>
                  </a:cxn>
                  <a:cxn ang="0">
                    <a:pos x="T8" y="T9"/>
                  </a:cxn>
                  <a:cxn ang="0">
                    <a:pos x="T10" y="T11"/>
                  </a:cxn>
                  <a:cxn ang="0">
                    <a:pos x="T12" y="T13"/>
                  </a:cxn>
                </a:cxnLst>
                <a:rect l="0" t="0" r="r" b="b"/>
                <a:pathLst>
                  <a:path w="5046" h="4605">
                    <a:moveTo>
                      <a:pt x="3461" y="3997"/>
                    </a:moveTo>
                    <a:lnTo>
                      <a:pt x="4838" y="1001"/>
                    </a:lnTo>
                    <a:cubicBezTo>
                      <a:pt x="5045" y="692"/>
                      <a:pt x="4807" y="280"/>
                      <a:pt x="4437" y="305"/>
                    </a:cubicBezTo>
                    <a:lnTo>
                      <a:pt x="1154" y="0"/>
                    </a:lnTo>
                    <a:cubicBezTo>
                      <a:pt x="425" y="47"/>
                      <a:pt x="0" y="843"/>
                      <a:pt x="365" y="1475"/>
                    </a:cubicBezTo>
                    <a:lnTo>
                      <a:pt x="1789" y="3942"/>
                    </a:lnTo>
                    <a:cubicBezTo>
                      <a:pt x="2154" y="4574"/>
                      <a:pt x="3056" y="4604"/>
                      <a:pt x="3461" y="3997"/>
                    </a:cubicBezTo>
                  </a:path>
                </a:pathLst>
              </a:custGeom>
              <a:solidFill>
                <a:schemeClr val="accent4"/>
              </a:solidFill>
              <a:ln>
                <a:noFill/>
              </a:ln>
              <a:effectLst/>
            </p:spPr>
            <p:txBody>
              <a:bodyPr wrap="none" anchor="ctr"/>
              <a:lstStyle/>
              <a:p>
                <a:endParaRPr lang="en-US" sz="900">
                  <a:latin typeface="Arial Nova Cond Light" panose="020B0306020202020204" pitchFamily="34" charset="0"/>
                </a:endParaRPr>
              </a:p>
            </p:txBody>
          </p:sp>
          <p:sp>
            <p:nvSpPr>
              <p:cNvPr id="252" name="Freeform 18">
                <a:extLst>
                  <a:ext uri="{FF2B5EF4-FFF2-40B4-BE49-F238E27FC236}">
                    <a16:creationId xmlns:a16="http://schemas.microsoft.com/office/drawing/2014/main" id="{F057BF82-CA82-4330-8E74-6006553454D0}"/>
                  </a:ext>
                </a:extLst>
              </p:cNvPr>
              <p:cNvSpPr>
                <a:spLocks noChangeArrowheads="1"/>
              </p:cNvSpPr>
              <p:nvPr/>
            </p:nvSpPr>
            <p:spPr bwMode="auto">
              <a:xfrm rot="1807811" flipH="1">
                <a:off x="14120769" y="11246688"/>
                <a:ext cx="1684226" cy="1680992"/>
              </a:xfrm>
              <a:custGeom>
                <a:avLst/>
                <a:gdLst>
                  <a:gd name="T0" fmla="*/ 645 w 2296"/>
                  <a:gd name="T1" fmla="*/ 277 h 2295"/>
                  <a:gd name="T2" fmla="*/ 278 w 2296"/>
                  <a:gd name="T3" fmla="*/ 1650 h 2295"/>
                  <a:gd name="T4" fmla="*/ 1650 w 2296"/>
                  <a:gd name="T5" fmla="*/ 2017 h 2295"/>
                  <a:gd name="T6" fmla="*/ 2018 w 2296"/>
                  <a:gd name="T7" fmla="*/ 645 h 2295"/>
                  <a:gd name="T8" fmla="*/ 645 w 2296"/>
                  <a:gd name="T9" fmla="*/ 277 h 2295"/>
                </a:gdLst>
                <a:ahLst/>
                <a:cxnLst>
                  <a:cxn ang="0">
                    <a:pos x="T0" y="T1"/>
                  </a:cxn>
                  <a:cxn ang="0">
                    <a:pos x="T2" y="T3"/>
                  </a:cxn>
                  <a:cxn ang="0">
                    <a:pos x="T4" y="T5"/>
                  </a:cxn>
                  <a:cxn ang="0">
                    <a:pos x="T6" y="T7"/>
                  </a:cxn>
                  <a:cxn ang="0">
                    <a:pos x="T8" y="T9"/>
                  </a:cxn>
                </a:cxnLst>
                <a:rect l="0" t="0" r="r" b="b"/>
                <a:pathLst>
                  <a:path w="2296" h="2295">
                    <a:moveTo>
                      <a:pt x="645" y="277"/>
                    </a:moveTo>
                    <a:cubicBezTo>
                      <a:pt x="165" y="555"/>
                      <a:pt x="0" y="1169"/>
                      <a:pt x="278" y="1650"/>
                    </a:cubicBezTo>
                    <a:cubicBezTo>
                      <a:pt x="555" y="2130"/>
                      <a:pt x="1169" y="2294"/>
                      <a:pt x="1650" y="2017"/>
                    </a:cubicBezTo>
                    <a:cubicBezTo>
                      <a:pt x="2131" y="1740"/>
                      <a:pt x="2295" y="1125"/>
                      <a:pt x="2018" y="645"/>
                    </a:cubicBezTo>
                    <a:cubicBezTo>
                      <a:pt x="1740" y="164"/>
                      <a:pt x="1126" y="0"/>
                      <a:pt x="645" y="277"/>
                    </a:cubicBezTo>
                  </a:path>
                </a:pathLst>
              </a:custGeom>
              <a:solidFill>
                <a:schemeClr val="accent4"/>
              </a:solidFill>
              <a:ln>
                <a:noFill/>
              </a:ln>
              <a:effectLst/>
            </p:spPr>
            <p:txBody>
              <a:bodyPr wrap="none" anchor="ctr"/>
              <a:lstStyle/>
              <a:p>
                <a:endParaRPr lang="en-US" sz="900">
                  <a:latin typeface="Arial Nova Cond Light" panose="020B0306020202020204" pitchFamily="34" charset="0"/>
                </a:endParaRPr>
              </a:p>
            </p:txBody>
          </p:sp>
          <p:sp>
            <p:nvSpPr>
              <p:cNvPr id="253" name="Freeform 19">
                <a:extLst>
                  <a:ext uri="{FF2B5EF4-FFF2-40B4-BE49-F238E27FC236}">
                    <a16:creationId xmlns:a16="http://schemas.microsoft.com/office/drawing/2014/main" id="{53E46538-CD45-46F4-B76B-4056DE3298AD}"/>
                  </a:ext>
                </a:extLst>
              </p:cNvPr>
              <p:cNvSpPr>
                <a:spLocks noChangeArrowheads="1"/>
              </p:cNvSpPr>
              <p:nvPr/>
            </p:nvSpPr>
            <p:spPr bwMode="auto">
              <a:xfrm rot="1807811" flipH="1">
                <a:off x="14366234" y="11489951"/>
                <a:ext cx="1196091" cy="1196091"/>
              </a:xfrm>
              <a:custGeom>
                <a:avLst/>
                <a:gdLst>
                  <a:gd name="T0" fmla="*/ 458 w 1630"/>
                  <a:gd name="T1" fmla="*/ 197 h 1630"/>
                  <a:gd name="T2" fmla="*/ 197 w 1630"/>
                  <a:gd name="T3" fmla="*/ 1170 h 1630"/>
                  <a:gd name="T4" fmla="*/ 1171 w 1630"/>
                  <a:gd name="T5" fmla="*/ 1431 h 1630"/>
                  <a:gd name="T6" fmla="*/ 1432 w 1630"/>
                  <a:gd name="T7" fmla="*/ 458 h 1630"/>
                  <a:gd name="T8" fmla="*/ 458 w 1630"/>
                  <a:gd name="T9" fmla="*/ 197 h 1630"/>
                </a:gdLst>
                <a:ahLst/>
                <a:cxnLst>
                  <a:cxn ang="0">
                    <a:pos x="T0" y="T1"/>
                  </a:cxn>
                  <a:cxn ang="0">
                    <a:pos x="T2" y="T3"/>
                  </a:cxn>
                  <a:cxn ang="0">
                    <a:pos x="T4" y="T5"/>
                  </a:cxn>
                  <a:cxn ang="0">
                    <a:pos x="T6" y="T7"/>
                  </a:cxn>
                  <a:cxn ang="0">
                    <a:pos x="T8" y="T9"/>
                  </a:cxn>
                </a:cxnLst>
                <a:rect l="0" t="0" r="r" b="b"/>
                <a:pathLst>
                  <a:path w="1630" h="1630">
                    <a:moveTo>
                      <a:pt x="458" y="197"/>
                    </a:moveTo>
                    <a:cubicBezTo>
                      <a:pt x="117" y="394"/>
                      <a:pt x="0" y="830"/>
                      <a:pt x="197" y="1170"/>
                    </a:cubicBezTo>
                    <a:cubicBezTo>
                      <a:pt x="394" y="1511"/>
                      <a:pt x="830" y="1629"/>
                      <a:pt x="1171" y="1431"/>
                    </a:cubicBezTo>
                    <a:cubicBezTo>
                      <a:pt x="1512" y="1234"/>
                      <a:pt x="1629" y="799"/>
                      <a:pt x="1432" y="458"/>
                    </a:cubicBezTo>
                    <a:cubicBezTo>
                      <a:pt x="1235" y="117"/>
                      <a:pt x="799" y="0"/>
                      <a:pt x="458" y="197"/>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254" name="Freeform 20">
                <a:extLst>
                  <a:ext uri="{FF2B5EF4-FFF2-40B4-BE49-F238E27FC236}">
                    <a16:creationId xmlns:a16="http://schemas.microsoft.com/office/drawing/2014/main" id="{78EDA4E6-21AD-470A-A823-0BF34B35CEA1}"/>
                  </a:ext>
                </a:extLst>
              </p:cNvPr>
              <p:cNvSpPr>
                <a:spLocks noChangeArrowheads="1"/>
              </p:cNvSpPr>
              <p:nvPr/>
            </p:nvSpPr>
            <p:spPr bwMode="auto">
              <a:xfrm rot="1807811" flipH="1">
                <a:off x="12926662" y="9062816"/>
                <a:ext cx="989199" cy="1063552"/>
              </a:xfrm>
              <a:custGeom>
                <a:avLst/>
                <a:gdLst>
                  <a:gd name="T0" fmla="*/ 1144 w 1351"/>
                  <a:gd name="T1" fmla="*/ 765 h 1450"/>
                  <a:gd name="T2" fmla="*/ 829 w 1351"/>
                  <a:gd name="T3" fmla="*/ 1449 h 1450"/>
                  <a:gd name="T4" fmla="*/ 0 w 1351"/>
                  <a:gd name="T5" fmla="*/ 0 h 1450"/>
                  <a:gd name="T6" fmla="*/ 742 w 1351"/>
                  <a:gd name="T7" fmla="*/ 69 h 1450"/>
                  <a:gd name="T8" fmla="*/ 1144 w 1351"/>
                  <a:gd name="T9" fmla="*/ 765 h 1450"/>
                </a:gdLst>
                <a:ahLst/>
                <a:cxnLst>
                  <a:cxn ang="0">
                    <a:pos x="T0" y="T1"/>
                  </a:cxn>
                  <a:cxn ang="0">
                    <a:pos x="T2" y="T3"/>
                  </a:cxn>
                  <a:cxn ang="0">
                    <a:pos x="T4" y="T5"/>
                  </a:cxn>
                  <a:cxn ang="0">
                    <a:pos x="T6" y="T7"/>
                  </a:cxn>
                  <a:cxn ang="0">
                    <a:pos x="T8" y="T9"/>
                  </a:cxn>
                </a:cxnLst>
                <a:rect l="0" t="0" r="r" b="b"/>
                <a:pathLst>
                  <a:path w="1351" h="1450">
                    <a:moveTo>
                      <a:pt x="1144" y="765"/>
                    </a:moveTo>
                    <a:lnTo>
                      <a:pt x="829" y="1449"/>
                    </a:lnTo>
                    <a:cubicBezTo>
                      <a:pt x="436" y="1053"/>
                      <a:pt x="146" y="556"/>
                      <a:pt x="0" y="0"/>
                    </a:cubicBezTo>
                    <a:lnTo>
                      <a:pt x="742" y="69"/>
                    </a:lnTo>
                    <a:cubicBezTo>
                      <a:pt x="1112" y="44"/>
                      <a:pt x="1350" y="456"/>
                      <a:pt x="1144" y="765"/>
                    </a:cubicBezTo>
                  </a:path>
                </a:pathLst>
              </a:custGeom>
              <a:solidFill>
                <a:schemeClr val="accent4">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55" name="Freeform 29">
                <a:extLst>
                  <a:ext uri="{FF2B5EF4-FFF2-40B4-BE49-F238E27FC236}">
                    <a16:creationId xmlns:a16="http://schemas.microsoft.com/office/drawing/2014/main" id="{18E8317B-3628-48FC-892D-729041556927}"/>
                  </a:ext>
                </a:extLst>
              </p:cNvPr>
              <p:cNvSpPr>
                <a:spLocks noChangeArrowheads="1"/>
              </p:cNvSpPr>
              <p:nvPr/>
            </p:nvSpPr>
            <p:spPr bwMode="auto">
              <a:xfrm rot="1807811" flipH="1">
                <a:off x="12138511" y="3288502"/>
                <a:ext cx="3856583" cy="3258538"/>
              </a:xfrm>
              <a:custGeom>
                <a:avLst/>
                <a:gdLst>
                  <a:gd name="T0" fmla="*/ 323 w 5262"/>
                  <a:gd name="T1" fmla="*/ 1421 h 4446"/>
                  <a:gd name="T2" fmla="*/ 2228 w 5262"/>
                  <a:gd name="T3" fmla="*/ 4112 h 4446"/>
                  <a:gd name="T4" fmla="*/ 3032 w 5262"/>
                  <a:gd name="T5" fmla="*/ 4112 h 4446"/>
                  <a:gd name="T6" fmla="*/ 4937 w 5262"/>
                  <a:gd name="T7" fmla="*/ 1421 h 4446"/>
                  <a:gd name="T8" fmla="*/ 4055 w 5262"/>
                  <a:gd name="T9" fmla="*/ 0 h 4446"/>
                  <a:gd name="T10" fmla="*/ 1206 w 5262"/>
                  <a:gd name="T11" fmla="*/ 0 h 4446"/>
                  <a:gd name="T12" fmla="*/ 323 w 5262"/>
                  <a:gd name="T13" fmla="*/ 1421 h 4446"/>
                </a:gdLst>
                <a:ahLst/>
                <a:cxnLst>
                  <a:cxn ang="0">
                    <a:pos x="T0" y="T1"/>
                  </a:cxn>
                  <a:cxn ang="0">
                    <a:pos x="T2" y="T3"/>
                  </a:cxn>
                  <a:cxn ang="0">
                    <a:pos x="T4" y="T5"/>
                  </a:cxn>
                  <a:cxn ang="0">
                    <a:pos x="T6" y="T7"/>
                  </a:cxn>
                  <a:cxn ang="0">
                    <a:pos x="T8" y="T9"/>
                  </a:cxn>
                  <a:cxn ang="0">
                    <a:pos x="T10" y="T11"/>
                  </a:cxn>
                  <a:cxn ang="0">
                    <a:pos x="T12" y="T13"/>
                  </a:cxn>
                </a:cxnLst>
                <a:rect l="0" t="0" r="r" b="b"/>
                <a:pathLst>
                  <a:path w="5262" h="4446">
                    <a:moveTo>
                      <a:pt x="323" y="1421"/>
                    </a:moveTo>
                    <a:lnTo>
                      <a:pt x="2228" y="4112"/>
                    </a:lnTo>
                    <a:cubicBezTo>
                      <a:pt x="2393" y="4445"/>
                      <a:pt x="2868" y="4445"/>
                      <a:pt x="3032" y="4112"/>
                    </a:cubicBezTo>
                    <a:lnTo>
                      <a:pt x="4937" y="1421"/>
                    </a:lnTo>
                    <a:cubicBezTo>
                      <a:pt x="5261" y="766"/>
                      <a:pt x="4784" y="0"/>
                      <a:pt x="4055" y="0"/>
                    </a:cubicBezTo>
                    <a:lnTo>
                      <a:pt x="1206" y="0"/>
                    </a:lnTo>
                    <a:cubicBezTo>
                      <a:pt x="476" y="0"/>
                      <a:pt x="0" y="766"/>
                      <a:pt x="323" y="1421"/>
                    </a:cubicBezTo>
                  </a:path>
                </a:pathLst>
              </a:custGeom>
              <a:solidFill>
                <a:schemeClr val="accent6">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56" name="Freeform 30">
                <a:extLst>
                  <a:ext uri="{FF2B5EF4-FFF2-40B4-BE49-F238E27FC236}">
                    <a16:creationId xmlns:a16="http://schemas.microsoft.com/office/drawing/2014/main" id="{6C04DBF8-F3AB-40C2-9B54-77D4C4EA943B}"/>
                  </a:ext>
                </a:extLst>
              </p:cNvPr>
              <p:cNvSpPr>
                <a:spLocks noChangeArrowheads="1"/>
              </p:cNvSpPr>
              <p:nvPr/>
            </p:nvSpPr>
            <p:spPr bwMode="auto">
              <a:xfrm rot="1807811" flipH="1">
                <a:off x="14246802" y="2597430"/>
                <a:ext cx="1474100" cy="1474100"/>
              </a:xfrm>
              <a:custGeom>
                <a:avLst/>
                <a:gdLst>
                  <a:gd name="T0" fmla="*/ 2009 w 2010"/>
                  <a:gd name="T1" fmla="*/ 1005 h 2011"/>
                  <a:gd name="T2" fmla="*/ 1004 w 2010"/>
                  <a:gd name="T3" fmla="*/ 0 h 2011"/>
                  <a:gd name="T4" fmla="*/ 0 w 2010"/>
                  <a:gd name="T5" fmla="*/ 1005 h 2011"/>
                  <a:gd name="T6" fmla="*/ 1004 w 2010"/>
                  <a:gd name="T7" fmla="*/ 2010 h 2011"/>
                  <a:gd name="T8" fmla="*/ 2009 w 2010"/>
                  <a:gd name="T9" fmla="*/ 1005 h 2011"/>
                </a:gdLst>
                <a:ahLst/>
                <a:cxnLst>
                  <a:cxn ang="0">
                    <a:pos x="T0" y="T1"/>
                  </a:cxn>
                  <a:cxn ang="0">
                    <a:pos x="T2" y="T3"/>
                  </a:cxn>
                  <a:cxn ang="0">
                    <a:pos x="T4" y="T5"/>
                  </a:cxn>
                  <a:cxn ang="0">
                    <a:pos x="T6" y="T7"/>
                  </a:cxn>
                  <a:cxn ang="0">
                    <a:pos x="T8" y="T9"/>
                  </a:cxn>
                </a:cxnLst>
                <a:rect l="0" t="0" r="r" b="b"/>
                <a:pathLst>
                  <a:path w="2010" h="2011">
                    <a:moveTo>
                      <a:pt x="2009" y="1005"/>
                    </a:moveTo>
                    <a:cubicBezTo>
                      <a:pt x="2009" y="450"/>
                      <a:pt x="1559" y="0"/>
                      <a:pt x="1004" y="0"/>
                    </a:cubicBezTo>
                    <a:cubicBezTo>
                      <a:pt x="450" y="0"/>
                      <a:pt x="0" y="450"/>
                      <a:pt x="0" y="1005"/>
                    </a:cubicBezTo>
                    <a:cubicBezTo>
                      <a:pt x="0" y="1560"/>
                      <a:pt x="450" y="2010"/>
                      <a:pt x="1004" y="2010"/>
                    </a:cubicBezTo>
                    <a:cubicBezTo>
                      <a:pt x="1559" y="2010"/>
                      <a:pt x="2009" y="1560"/>
                      <a:pt x="2009" y="1005"/>
                    </a:cubicBezTo>
                  </a:path>
                </a:pathLst>
              </a:custGeom>
              <a:solidFill>
                <a:schemeClr val="accent6">
                  <a:lumMod val="75000"/>
                </a:schemeClr>
              </a:solidFill>
              <a:ln>
                <a:noFill/>
              </a:ln>
              <a:effectLst/>
            </p:spPr>
            <p:txBody>
              <a:bodyPr wrap="none" anchor="ctr"/>
              <a:lstStyle/>
              <a:p>
                <a:endParaRPr lang="en-US" sz="900">
                  <a:latin typeface="Arial Nova Cond Light" panose="020B0306020202020204" pitchFamily="34" charset="0"/>
                </a:endParaRPr>
              </a:p>
            </p:txBody>
          </p:sp>
          <p:sp>
            <p:nvSpPr>
              <p:cNvPr id="257" name="Freeform 31">
                <a:extLst>
                  <a:ext uri="{FF2B5EF4-FFF2-40B4-BE49-F238E27FC236}">
                    <a16:creationId xmlns:a16="http://schemas.microsoft.com/office/drawing/2014/main" id="{69FE55D7-9111-42A1-A7C6-5AB06AAE5E60}"/>
                  </a:ext>
                </a:extLst>
              </p:cNvPr>
              <p:cNvSpPr>
                <a:spLocks noChangeArrowheads="1"/>
              </p:cNvSpPr>
              <p:nvPr/>
            </p:nvSpPr>
            <p:spPr bwMode="auto">
              <a:xfrm rot="1807811" flipH="1">
                <a:off x="14463170" y="2811598"/>
                <a:ext cx="1044156" cy="1047388"/>
              </a:xfrm>
              <a:custGeom>
                <a:avLst/>
                <a:gdLst>
                  <a:gd name="T0" fmla="*/ 1425 w 1426"/>
                  <a:gd name="T1" fmla="*/ 713 h 1427"/>
                  <a:gd name="T2" fmla="*/ 712 w 1426"/>
                  <a:gd name="T3" fmla="*/ 0 h 1427"/>
                  <a:gd name="T4" fmla="*/ 0 w 1426"/>
                  <a:gd name="T5" fmla="*/ 713 h 1427"/>
                  <a:gd name="T6" fmla="*/ 712 w 1426"/>
                  <a:gd name="T7" fmla="*/ 1426 h 1427"/>
                  <a:gd name="T8" fmla="*/ 1425 w 1426"/>
                  <a:gd name="T9" fmla="*/ 713 h 1427"/>
                </a:gdLst>
                <a:ahLst/>
                <a:cxnLst>
                  <a:cxn ang="0">
                    <a:pos x="T0" y="T1"/>
                  </a:cxn>
                  <a:cxn ang="0">
                    <a:pos x="T2" y="T3"/>
                  </a:cxn>
                  <a:cxn ang="0">
                    <a:pos x="T4" y="T5"/>
                  </a:cxn>
                  <a:cxn ang="0">
                    <a:pos x="T6" y="T7"/>
                  </a:cxn>
                  <a:cxn ang="0">
                    <a:pos x="T8" y="T9"/>
                  </a:cxn>
                </a:cxnLst>
                <a:rect l="0" t="0" r="r" b="b"/>
                <a:pathLst>
                  <a:path w="1426" h="1427">
                    <a:moveTo>
                      <a:pt x="1425" y="713"/>
                    </a:moveTo>
                    <a:cubicBezTo>
                      <a:pt x="1425" y="319"/>
                      <a:pt x="1106" y="0"/>
                      <a:pt x="712" y="0"/>
                    </a:cubicBezTo>
                    <a:cubicBezTo>
                      <a:pt x="318" y="0"/>
                      <a:pt x="0" y="319"/>
                      <a:pt x="0" y="713"/>
                    </a:cubicBezTo>
                    <a:cubicBezTo>
                      <a:pt x="0" y="1107"/>
                      <a:pt x="318" y="1426"/>
                      <a:pt x="712" y="1426"/>
                    </a:cubicBezTo>
                    <a:cubicBezTo>
                      <a:pt x="1106" y="1426"/>
                      <a:pt x="1425" y="1107"/>
                      <a:pt x="1425" y="713"/>
                    </a:cubicBezTo>
                  </a:path>
                </a:pathLst>
              </a:custGeom>
              <a:solidFill>
                <a:schemeClr val="bg2"/>
              </a:solidFill>
              <a:ln>
                <a:noFill/>
              </a:ln>
              <a:effectLst/>
            </p:spPr>
            <p:txBody>
              <a:bodyPr wrap="none" anchor="ctr"/>
              <a:lstStyle/>
              <a:p>
                <a:endParaRPr lang="en-US" sz="900">
                  <a:latin typeface="Arial Nova Cond Light" panose="020B0306020202020204" pitchFamily="34" charset="0"/>
                </a:endParaRPr>
              </a:p>
            </p:txBody>
          </p:sp>
          <p:sp>
            <p:nvSpPr>
              <p:cNvPr id="258" name="Freeform 32">
                <a:extLst>
                  <a:ext uri="{FF2B5EF4-FFF2-40B4-BE49-F238E27FC236}">
                    <a16:creationId xmlns:a16="http://schemas.microsoft.com/office/drawing/2014/main" id="{1F873644-ADB1-4808-A500-6CC433CEB2E2}"/>
                  </a:ext>
                </a:extLst>
              </p:cNvPr>
              <p:cNvSpPr>
                <a:spLocks noChangeArrowheads="1"/>
              </p:cNvSpPr>
              <p:nvPr/>
            </p:nvSpPr>
            <p:spPr bwMode="auto">
              <a:xfrm rot="1807811" flipH="1">
                <a:off x="12835332" y="5623764"/>
                <a:ext cx="1202556" cy="753215"/>
              </a:xfrm>
              <a:custGeom>
                <a:avLst/>
                <a:gdLst>
                  <a:gd name="T0" fmla="*/ 417 w 1639"/>
                  <a:gd name="T1" fmla="*/ 693 h 1028"/>
                  <a:gd name="T2" fmla="*/ 0 w 1639"/>
                  <a:gd name="T3" fmla="*/ 105 h 1028"/>
                  <a:gd name="T4" fmla="*/ 818 w 1639"/>
                  <a:gd name="T5" fmla="*/ 0 h 1028"/>
                  <a:gd name="T6" fmla="*/ 1638 w 1639"/>
                  <a:gd name="T7" fmla="*/ 105 h 1028"/>
                  <a:gd name="T8" fmla="*/ 1221 w 1639"/>
                  <a:gd name="T9" fmla="*/ 693 h 1028"/>
                  <a:gd name="T10" fmla="*/ 417 w 1639"/>
                  <a:gd name="T11" fmla="*/ 693 h 1028"/>
                </a:gdLst>
                <a:ahLst/>
                <a:cxnLst>
                  <a:cxn ang="0">
                    <a:pos x="T0" y="T1"/>
                  </a:cxn>
                  <a:cxn ang="0">
                    <a:pos x="T2" y="T3"/>
                  </a:cxn>
                  <a:cxn ang="0">
                    <a:pos x="T4" y="T5"/>
                  </a:cxn>
                  <a:cxn ang="0">
                    <a:pos x="T6" y="T7"/>
                  </a:cxn>
                  <a:cxn ang="0">
                    <a:pos x="T8" y="T9"/>
                  </a:cxn>
                  <a:cxn ang="0">
                    <a:pos x="T10" y="T11"/>
                  </a:cxn>
                </a:cxnLst>
                <a:rect l="0" t="0" r="r" b="b"/>
                <a:pathLst>
                  <a:path w="1639" h="1028">
                    <a:moveTo>
                      <a:pt x="417" y="693"/>
                    </a:moveTo>
                    <a:lnTo>
                      <a:pt x="0" y="105"/>
                    </a:lnTo>
                    <a:cubicBezTo>
                      <a:pt x="262" y="37"/>
                      <a:pt x="536" y="0"/>
                      <a:pt x="818" y="0"/>
                    </a:cubicBezTo>
                    <a:cubicBezTo>
                      <a:pt x="1101" y="0"/>
                      <a:pt x="1376" y="37"/>
                      <a:pt x="1638" y="105"/>
                    </a:cubicBezTo>
                    <a:lnTo>
                      <a:pt x="1221" y="693"/>
                    </a:lnTo>
                    <a:cubicBezTo>
                      <a:pt x="1057" y="1027"/>
                      <a:pt x="582" y="1027"/>
                      <a:pt x="417" y="693"/>
                    </a:cubicBezTo>
                  </a:path>
                </a:pathLst>
              </a:custGeom>
              <a:solidFill>
                <a:schemeClr val="accent6">
                  <a:lumMod val="50000"/>
                </a:schemeClr>
              </a:solidFill>
              <a:ln>
                <a:noFill/>
              </a:ln>
              <a:effectLst/>
            </p:spPr>
            <p:txBody>
              <a:bodyPr wrap="none" anchor="ctr"/>
              <a:lstStyle/>
              <a:p>
                <a:endParaRPr lang="en-US" sz="900">
                  <a:latin typeface="Arial Nova Cond Light" panose="020B0306020202020204" pitchFamily="34" charset="0"/>
                </a:endParaRPr>
              </a:p>
            </p:txBody>
          </p:sp>
          <p:sp>
            <p:nvSpPr>
              <p:cNvPr id="274" name="Shape 2546">
                <a:extLst>
                  <a:ext uri="{FF2B5EF4-FFF2-40B4-BE49-F238E27FC236}">
                    <a16:creationId xmlns:a16="http://schemas.microsoft.com/office/drawing/2014/main" id="{83F3C635-A07E-429B-A64E-4B9CAE33BB12}"/>
                  </a:ext>
                </a:extLst>
              </p:cNvPr>
              <p:cNvSpPr>
                <a:spLocks noChangeAspect="1"/>
              </p:cNvSpPr>
              <p:nvPr/>
            </p:nvSpPr>
            <p:spPr>
              <a:xfrm>
                <a:off x="6608178" y="7488812"/>
                <a:ext cx="558655" cy="457082"/>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sp>
            <p:nvSpPr>
              <p:cNvPr id="275" name="Shape 2609">
                <a:extLst>
                  <a:ext uri="{FF2B5EF4-FFF2-40B4-BE49-F238E27FC236}">
                    <a16:creationId xmlns:a16="http://schemas.microsoft.com/office/drawing/2014/main" id="{B82B2985-78D6-4D96-8BEA-E74A7676F07E}"/>
                  </a:ext>
                </a:extLst>
              </p:cNvPr>
              <p:cNvSpPr>
                <a:spLocks noChangeAspect="1"/>
              </p:cNvSpPr>
              <p:nvPr/>
            </p:nvSpPr>
            <p:spPr>
              <a:xfrm>
                <a:off x="9145262" y="11860203"/>
                <a:ext cx="558655" cy="457082"/>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sp>
            <p:nvSpPr>
              <p:cNvPr id="276" name="Shape 2790">
                <a:extLst>
                  <a:ext uri="{FF2B5EF4-FFF2-40B4-BE49-F238E27FC236}">
                    <a16:creationId xmlns:a16="http://schemas.microsoft.com/office/drawing/2014/main" id="{DF4B3B8E-D1F0-4270-B586-40E37CA845B6}"/>
                  </a:ext>
                </a:extLst>
              </p:cNvPr>
              <p:cNvSpPr>
                <a:spLocks noChangeAspect="1"/>
              </p:cNvSpPr>
              <p:nvPr/>
            </p:nvSpPr>
            <p:spPr>
              <a:xfrm>
                <a:off x="9124294" y="3132893"/>
                <a:ext cx="558655" cy="406295"/>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sp>
            <p:nvSpPr>
              <p:cNvPr id="277" name="Shape 2790">
                <a:extLst>
                  <a:ext uri="{FF2B5EF4-FFF2-40B4-BE49-F238E27FC236}">
                    <a16:creationId xmlns:a16="http://schemas.microsoft.com/office/drawing/2014/main" id="{B3425653-F40F-4282-A62A-D609622970C0}"/>
                  </a:ext>
                </a:extLst>
              </p:cNvPr>
              <p:cNvSpPr>
                <a:spLocks noChangeAspect="1"/>
              </p:cNvSpPr>
              <p:nvPr/>
            </p:nvSpPr>
            <p:spPr>
              <a:xfrm>
                <a:off x="14683554" y="11884036"/>
                <a:ext cx="558655" cy="406295"/>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sp>
            <p:nvSpPr>
              <p:cNvPr id="278" name="Shape 2546">
                <a:extLst>
                  <a:ext uri="{FF2B5EF4-FFF2-40B4-BE49-F238E27FC236}">
                    <a16:creationId xmlns:a16="http://schemas.microsoft.com/office/drawing/2014/main" id="{82F19165-152B-4BF3-ADAB-300D5B0FDAF6}"/>
                  </a:ext>
                </a:extLst>
              </p:cNvPr>
              <p:cNvSpPr>
                <a:spLocks noChangeAspect="1"/>
              </p:cNvSpPr>
              <p:nvPr/>
            </p:nvSpPr>
            <p:spPr>
              <a:xfrm>
                <a:off x="17222036" y="7488064"/>
                <a:ext cx="558655" cy="457082"/>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sp>
            <p:nvSpPr>
              <p:cNvPr id="279" name="Shape 2609">
                <a:extLst>
                  <a:ext uri="{FF2B5EF4-FFF2-40B4-BE49-F238E27FC236}">
                    <a16:creationId xmlns:a16="http://schemas.microsoft.com/office/drawing/2014/main" id="{28F0186C-F708-4A08-B5DB-31037C2655C8}"/>
                  </a:ext>
                </a:extLst>
              </p:cNvPr>
              <p:cNvSpPr>
                <a:spLocks noChangeAspect="1"/>
              </p:cNvSpPr>
              <p:nvPr/>
            </p:nvSpPr>
            <p:spPr>
              <a:xfrm>
                <a:off x="14705921" y="3106751"/>
                <a:ext cx="558655" cy="457082"/>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Arial Nova Cond Light" panose="020B0306020202020204" pitchFamily="34" charset="0"/>
                  <a:ea typeface="Open Sans Semibold" charset="0"/>
                  <a:cs typeface="Open Sans Semibold" charset="0"/>
                </a:endParaRPr>
              </a:p>
            </p:txBody>
          </p:sp>
        </p:grpSp>
        <p:sp>
          <p:nvSpPr>
            <p:cNvPr id="289" name="Rectángulo 288">
              <a:extLst>
                <a:ext uri="{FF2B5EF4-FFF2-40B4-BE49-F238E27FC236}">
                  <a16:creationId xmlns:a16="http://schemas.microsoft.com/office/drawing/2014/main" id="{F03ACB87-63FE-4AEB-8801-91208A146B06}"/>
                </a:ext>
              </a:extLst>
            </p:cNvPr>
            <p:cNvSpPr/>
            <p:nvPr/>
          </p:nvSpPr>
          <p:spPr>
            <a:xfrm>
              <a:off x="11914171" y="5766816"/>
              <a:ext cx="627517" cy="390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Nova Cond Light" panose="020B0306020202020204" pitchFamily="34" charset="0"/>
              </a:endParaRPr>
            </a:p>
          </p:txBody>
        </p:sp>
      </p:grpSp>
      <p:sp>
        <p:nvSpPr>
          <p:cNvPr id="2" name="TextBox 2">
            <a:extLst>
              <a:ext uri="{FF2B5EF4-FFF2-40B4-BE49-F238E27FC236}">
                <a16:creationId xmlns:a16="http://schemas.microsoft.com/office/drawing/2014/main" id="{AC0A8091-5A3F-40DF-822C-4C7703075C36}"/>
              </a:ext>
            </a:extLst>
          </p:cNvPr>
          <p:cNvSpPr txBox="1"/>
          <p:nvPr/>
        </p:nvSpPr>
        <p:spPr>
          <a:xfrm>
            <a:off x="762000" y="241210"/>
            <a:ext cx="5056321" cy="668773"/>
          </a:xfrm>
          <a:prstGeom prst="rect">
            <a:avLst/>
          </a:prstGeom>
          <a:noFill/>
        </p:spPr>
        <p:txBody>
          <a:bodyPr wrap="none" rtlCol="0">
            <a:spAutoFit/>
          </a:bodyPr>
          <a:lstStyle/>
          <a:p>
            <a:pPr>
              <a:lnSpc>
                <a:spcPts val="5000"/>
              </a:lnSpc>
            </a:pPr>
            <a:r>
              <a:rPr lang="en-US" sz="3300" b="1" dirty="0">
                <a:solidFill>
                  <a:schemeClr val="tx2"/>
                </a:solidFill>
                <a:latin typeface="Arial Nova Cond Light" panose="020B0306020202020204" pitchFamily="34" charset="0"/>
                <a:ea typeface="League Spartan" charset="0"/>
                <a:cs typeface="Poppins SemiBold" pitchFamily="2" charset="77"/>
              </a:rPr>
              <a:t>Metas de la </a:t>
            </a:r>
            <a:r>
              <a:rPr lang="es-SV" sz="3300" b="1" dirty="0">
                <a:solidFill>
                  <a:schemeClr val="tx2"/>
                </a:solidFill>
                <a:latin typeface="Arial Nova Cond Light" panose="020B0306020202020204" pitchFamily="34" charset="0"/>
                <a:ea typeface="League Spartan" charset="0"/>
                <a:cs typeface="Poppins SemiBold" pitchFamily="2" charset="77"/>
              </a:rPr>
              <a:t>terapia</a:t>
            </a:r>
            <a:r>
              <a:rPr lang="en-US" sz="3300" b="1" dirty="0">
                <a:solidFill>
                  <a:schemeClr val="tx2"/>
                </a:solidFill>
                <a:latin typeface="Arial Nova Cond Light" panose="020B0306020202020204" pitchFamily="34" charset="0"/>
                <a:ea typeface="League Spartan" charset="0"/>
                <a:cs typeface="Poppins SemiBold" pitchFamily="2" charset="77"/>
              </a:rPr>
              <a:t> </a:t>
            </a:r>
            <a:r>
              <a:rPr lang="es-SV" sz="3300" b="1" dirty="0">
                <a:solidFill>
                  <a:schemeClr val="tx2"/>
                </a:solidFill>
                <a:latin typeface="Arial Nova Cond Light" panose="020B0306020202020204" pitchFamily="34" charset="0"/>
                <a:ea typeface="League Spartan" charset="0"/>
                <a:cs typeface="Poppins SemiBold" pitchFamily="2" charset="77"/>
              </a:rPr>
              <a:t>antirretroviral</a:t>
            </a:r>
          </a:p>
        </p:txBody>
      </p:sp>
      <p:sp>
        <p:nvSpPr>
          <p:cNvPr id="260" name="Subtitle 2">
            <a:extLst>
              <a:ext uri="{FF2B5EF4-FFF2-40B4-BE49-F238E27FC236}">
                <a16:creationId xmlns:a16="http://schemas.microsoft.com/office/drawing/2014/main" id="{BDD865CA-B25F-420C-AA26-9F0DE21FCF67}"/>
              </a:ext>
            </a:extLst>
          </p:cNvPr>
          <p:cNvSpPr txBox="1">
            <a:spLocks/>
          </p:cNvSpPr>
          <p:nvPr/>
        </p:nvSpPr>
        <p:spPr>
          <a:xfrm>
            <a:off x="1292505" y="1439367"/>
            <a:ext cx="2729058" cy="624145"/>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REDUCCIÓN DE LAS ENFERMEDADES</a:t>
            </a:r>
          </a:p>
          <a:p>
            <a:pPr algn="r">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REDUCCION DE LA ESTADIA CLINICA</a:t>
            </a:r>
          </a:p>
        </p:txBody>
      </p:sp>
      <p:sp>
        <p:nvSpPr>
          <p:cNvPr id="261" name="Subtitle 2">
            <a:extLst>
              <a:ext uri="{FF2B5EF4-FFF2-40B4-BE49-F238E27FC236}">
                <a16:creationId xmlns:a16="http://schemas.microsoft.com/office/drawing/2014/main" id="{52ED8468-2776-48DF-BC65-EB84C660E311}"/>
              </a:ext>
            </a:extLst>
          </p:cNvPr>
          <p:cNvSpPr txBox="1">
            <a:spLocks/>
          </p:cNvSpPr>
          <p:nvPr/>
        </p:nvSpPr>
        <p:spPr>
          <a:xfrm>
            <a:off x="759084" y="3683451"/>
            <a:ext cx="2174148" cy="581057"/>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REDUCCIÓN DE LA TRANSMISIÓN DE CASOS.</a:t>
            </a:r>
          </a:p>
        </p:txBody>
      </p:sp>
      <p:sp>
        <p:nvSpPr>
          <p:cNvPr id="262" name="Subtitle 2">
            <a:extLst>
              <a:ext uri="{FF2B5EF4-FFF2-40B4-BE49-F238E27FC236}">
                <a16:creationId xmlns:a16="http://schemas.microsoft.com/office/drawing/2014/main" id="{498A6209-347F-4815-95CF-C794ACAAB117}"/>
              </a:ext>
            </a:extLst>
          </p:cNvPr>
          <p:cNvSpPr txBox="1">
            <a:spLocks/>
          </p:cNvSpPr>
          <p:nvPr/>
        </p:nvSpPr>
        <p:spPr>
          <a:xfrm>
            <a:off x="1847415" y="5535531"/>
            <a:ext cx="2174148" cy="624145"/>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CARGA VIRAL INDETECTABLE</a:t>
            </a:r>
          </a:p>
          <a:p>
            <a:pPr algn="r">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&lt;20 COPIAS VIRALES</a:t>
            </a:r>
            <a:r>
              <a:rPr lang="en-US" sz="125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a:t>
            </a:r>
          </a:p>
        </p:txBody>
      </p:sp>
      <p:sp>
        <p:nvSpPr>
          <p:cNvPr id="271" name="Subtitle 2">
            <a:extLst>
              <a:ext uri="{FF2B5EF4-FFF2-40B4-BE49-F238E27FC236}">
                <a16:creationId xmlns:a16="http://schemas.microsoft.com/office/drawing/2014/main" id="{50473733-9C80-4257-AA43-1E7CA2D104BC}"/>
              </a:ext>
            </a:extLst>
          </p:cNvPr>
          <p:cNvSpPr txBox="1">
            <a:spLocks/>
          </p:cNvSpPr>
          <p:nvPr/>
        </p:nvSpPr>
        <p:spPr>
          <a:xfrm flipH="1">
            <a:off x="8160090" y="1466148"/>
            <a:ext cx="2174148" cy="576696"/>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AUMENTO EN LA CALIDAD Y CANTIDAD DE AÑOS VIDA</a:t>
            </a:r>
          </a:p>
        </p:txBody>
      </p:sp>
      <p:sp>
        <p:nvSpPr>
          <p:cNvPr id="272" name="Subtitle 2">
            <a:extLst>
              <a:ext uri="{FF2B5EF4-FFF2-40B4-BE49-F238E27FC236}">
                <a16:creationId xmlns:a16="http://schemas.microsoft.com/office/drawing/2014/main" id="{DCABA7E6-709C-4A15-893A-61C611BD52CD}"/>
              </a:ext>
            </a:extLst>
          </p:cNvPr>
          <p:cNvSpPr txBox="1">
            <a:spLocks/>
          </p:cNvSpPr>
          <p:nvPr/>
        </p:nvSpPr>
        <p:spPr>
          <a:xfrm flipH="1">
            <a:off x="9248421" y="3261009"/>
            <a:ext cx="2174148" cy="1432059"/>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PERMANENECIA EN UN DETERMINADO ESQUEMA LA MAYOR CATIDAD DE TIEMPO</a:t>
            </a:r>
          </a:p>
          <a:p>
            <a:pPr algn="l">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CORRECTA SECUENCIACIÓN DE MEDICAMENTOS</a:t>
            </a:r>
          </a:p>
        </p:txBody>
      </p:sp>
      <p:sp>
        <p:nvSpPr>
          <p:cNvPr id="273" name="Subtitle 2">
            <a:extLst>
              <a:ext uri="{FF2B5EF4-FFF2-40B4-BE49-F238E27FC236}">
                <a16:creationId xmlns:a16="http://schemas.microsoft.com/office/drawing/2014/main" id="{33662524-D7A6-412F-AC1B-CE0154446106}"/>
              </a:ext>
            </a:extLst>
          </p:cNvPr>
          <p:cNvSpPr txBox="1">
            <a:spLocks/>
          </p:cNvSpPr>
          <p:nvPr/>
        </p:nvSpPr>
        <p:spPr>
          <a:xfrm flipH="1">
            <a:off x="8160090" y="5425480"/>
            <a:ext cx="2174148" cy="850361"/>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400" dirty="0">
                <a:solidFill>
                  <a:schemeClr val="tx1"/>
                </a:solidFill>
                <a:latin typeface="Arial Nova Cond Light" panose="020B0306020202020204" pitchFamily="34" charset="0"/>
                <a:ea typeface="Open Sans Light" panose="020B0306030504020204" pitchFamily="34" charset="0"/>
                <a:cs typeface="Open Sans Light" panose="020B0306030504020204" pitchFamily="34" charset="0"/>
              </a:rPr>
              <a:t>RECUPERACIÓN DE LOS VALORES NORMALES DE LINFOCITOS T CD4</a:t>
            </a:r>
          </a:p>
        </p:txBody>
      </p:sp>
      <p:sp>
        <p:nvSpPr>
          <p:cNvPr id="280" name="TextBox 98">
            <a:extLst>
              <a:ext uri="{FF2B5EF4-FFF2-40B4-BE49-F238E27FC236}">
                <a16:creationId xmlns:a16="http://schemas.microsoft.com/office/drawing/2014/main" id="{59114EBB-4F6D-4721-8311-08C703BCEC0F}"/>
              </a:ext>
            </a:extLst>
          </p:cNvPr>
          <p:cNvSpPr txBox="1"/>
          <p:nvPr/>
        </p:nvSpPr>
        <p:spPr>
          <a:xfrm>
            <a:off x="4551809" y="2158087"/>
            <a:ext cx="949431"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CLINICA</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
        <p:nvSpPr>
          <p:cNvPr id="281" name="TextBox 98">
            <a:extLst>
              <a:ext uri="{FF2B5EF4-FFF2-40B4-BE49-F238E27FC236}">
                <a16:creationId xmlns:a16="http://schemas.microsoft.com/office/drawing/2014/main" id="{895E0698-EC2A-4604-B960-C3577F62F386}"/>
              </a:ext>
            </a:extLst>
          </p:cNvPr>
          <p:cNvSpPr txBox="1"/>
          <p:nvPr/>
        </p:nvSpPr>
        <p:spPr>
          <a:xfrm rot="2953861">
            <a:off x="3391110" y="3552112"/>
            <a:ext cx="1525346"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EPIDEMIOLOGICA</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
        <p:nvSpPr>
          <p:cNvPr id="282" name="TextBox 98">
            <a:extLst>
              <a:ext uri="{FF2B5EF4-FFF2-40B4-BE49-F238E27FC236}">
                <a16:creationId xmlns:a16="http://schemas.microsoft.com/office/drawing/2014/main" id="{6A05156F-A281-4A50-81CA-90ECB8256025}"/>
              </a:ext>
            </a:extLst>
          </p:cNvPr>
          <p:cNvSpPr txBox="1"/>
          <p:nvPr/>
        </p:nvSpPr>
        <p:spPr>
          <a:xfrm>
            <a:off x="4379036" y="5229272"/>
            <a:ext cx="1150234"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VIROLOGICA</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
        <p:nvSpPr>
          <p:cNvPr id="283" name="TextBox 98">
            <a:extLst>
              <a:ext uri="{FF2B5EF4-FFF2-40B4-BE49-F238E27FC236}">
                <a16:creationId xmlns:a16="http://schemas.microsoft.com/office/drawing/2014/main" id="{473E69D4-A9CF-4DB7-A16D-4CB8E4B225E6}"/>
              </a:ext>
            </a:extLst>
          </p:cNvPr>
          <p:cNvSpPr txBox="1"/>
          <p:nvPr/>
        </p:nvSpPr>
        <p:spPr>
          <a:xfrm flipH="1">
            <a:off x="6600063" y="2158087"/>
            <a:ext cx="1048365"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VITAL</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
        <p:nvSpPr>
          <p:cNvPr id="284" name="TextBox 98">
            <a:extLst>
              <a:ext uri="{FF2B5EF4-FFF2-40B4-BE49-F238E27FC236}">
                <a16:creationId xmlns:a16="http://schemas.microsoft.com/office/drawing/2014/main" id="{B7B4664D-9EDE-47CD-A55B-2FA59167AF63}"/>
              </a:ext>
            </a:extLst>
          </p:cNvPr>
          <p:cNvSpPr txBox="1"/>
          <p:nvPr/>
        </p:nvSpPr>
        <p:spPr>
          <a:xfrm rot="18350298" flipH="1">
            <a:off x="7335588" y="3607357"/>
            <a:ext cx="1410098"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FARMACOLOCIA</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
        <p:nvSpPr>
          <p:cNvPr id="285" name="TextBox 98">
            <a:extLst>
              <a:ext uri="{FF2B5EF4-FFF2-40B4-BE49-F238E27FC236}">
                <a16:creationId xmlns:a16="http://schemas.microsoft.com/office/drawing/2014/main" id="{453C5040-B81B-403B-9A22-11FD30E7E6D0}"/>
              </a:ext>
            </a:extLst>
          </p:cNvPr>
          <p:cNvSpPr txBox="1"/>
          <p:nvPr/>
        </p:nvSpPr>
        <p:spPr>
          <a:xfrm flipH="1">
            <a:off x="6426202" y="5228917"/>
            <a:ext cx="1498428" cy="338554"/>
          </a:xfrm>
          <a:prstGeom prst="rect">
            <a:avLst/>
          </a:prstGeom>
          <a:noFill/>
        </p:spPr>
        <p:txBody>
          <a:bodyPr wrap="square" rtlCol="0" anchor="ctr" anchorCtr="0">
            <a:spAutoFit/>
          </a:bodyPr>
          <a:lstStyle/>
          <a:p>
            <a:pPr algn="ctr"/>
            <a:r>
              <a:rPr lang="es-SV" sz="1600" b="1" dirty="0">
                <a:solidFill>
                  <a:schemeClr val="bg1"/>
                </a:solidFill>
                <a:latin typeface="Arial Nova Cond Light" panose="020B0306020202020204" pitchFamily="34" charset="0"/>
                <a:ea typeface="League Spartan" charset="0"/>
                <a:cs typeface="Poppins SemiBold" pitchFamily="2" charset="77"/>
              </a:rPr>
              <a:t>INMUNOLOGICA</a:t>
            </a:r>
            <a:endParaRPr lang="en-US" sz="1600" b="1" dirty="0">
              <a:solidFill>
                <a:schemeClr val="bg1"/>
              </a:solidFill>
              <a:latin typeface="Arial Nova Cond Light" panose="020B0306020202020204" pitchFamily="34" charset="0"/>
              <a:ea typeface="League Spartan" charset="0"/>
              <a:cs typeface="Poppins SemiBold" pitchFamily="2" charset="77"/>
            </a:endParaRPr>
          </a:p>
        </p:txBody>
      </p:sp>
    </p:spTree>
    <p:extLst>
      <p:ext uri="{BB962C8B-B14F-4D97-AF65-F5344CB8AC3E}">
        <p14:creationId xmlns:p14="http://schemas.microsoft.com/office/powerpoint/2010/main" val="338476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786D944-ED52-4430-BA37-979146B631C9}"/>
              </a:ext>
            </a:extLst>
          </p:cNvPr>
          <p:cNvSpPr txBox="1"/>
          <p:nvPr/>
        </p:nvSpPr>
        <p:spPr>
          <a:xfrm>
            <a:off x="1026716" y="1160072"/>
            <a:ext cx="10380797" cy="4308872"/>
          </a:xfrm>
          <a:prstGeom prst="rect">
            <a:avLst/>
          </a:prstGeom>
          <a:noFill/>
        </p:spPr>
        <p:txBody>
          <a:bodyPr wrap="square">
            <a:spAutoFit/>
          </a:bodyPr>
          <a:lstStyle/>
          <a:p>
            <a:r>
              <a:rPr lang="es-SV" sz="2800" dirty="0"/>
              <a:t>GOLPEAR DURO</a:t>
            </a:r>
          </a:p>
          <a:p>
            <a:r>
              <a:rPr lang="es-SV" sz="2800" dirty="0"/>
              <a:t>GOLPEAR TEMPRANO…</a:t>
            </a:r>
          </a:p>
          <a:p>
            <a:endParaRPr lang="es-SV" sz="2800" dirty="0"/>
          </a:p>
          <a:p>
            <a:r>
              <a:rPr lang="es-SV" sz="2800" dirty="0"/>
              <a:t>¿CUANDO HAY QUE TRATAR Y CON QUE?</a:t>
            </a:r>
          </a:p>
          <a:p>
            <a:endParaRPr lang="es-SV" dirty="0"/>
          </a:p>
          <a:p>
            <a:pPr algn="just"/>
            <a:r>
              <a:rPr lang="es-MX" dirty="0"/>
              <a:t>Sobre la base de la información presentada en la Conferencia Mundial sobre el SIDA en 1996, los médicos e investigadores se jactaron de los beneficios del tratamiento temprano para la infección por el VIH con medicamentos antirretrovirales. </a:t>
            </a:r>
          </a:p>
          <a:p>
            <a:pPr algn="just"/>
            <a:r>
              <a:rPr lang="es-MX" dirty="0"/>
              <a:t>Los supuestos de que la terapia antirretroviral altamente activa (HAART) curará el VIH, protegerá el sistema inmunitario, pospondrá una posible resistencia a los medicamentos y aumentará la tolerancia a los medicamentos pueden ser falsas. </a:t>
            </a:r>
          </a:p>
          <a:p>
            <a:pPr algn="just"/>
            <a:endParaRPr lang="es-MX" dirty="0"/>
          </a:p>
          <a:p>
            <a:pPr algn="just"/>
            <a:r>
              <a:rPr lang="es-MX" dirty="0"/>
              <a:t>Brian G. </a:t>
            </a:r>
            <a:r>
              <a:rPr lang="es-MX" dirty="0" err="1"/>
              <a:t>Gazzard</a:t>
            </a:r>
            <a:endParaRPr lang="es-MX" dirty="0"/>
          </a:p>
          <a:p>
            <a:pPr algn="just"/>
            <a:r>
              <a:rPr lang="es-MX" dirty="0"/>
              <a:t>AIDS CONFERENCE 1996
</a:t>
            </a:r>
            <a:endParaRPr lang="es-SV" dirty="0"/>
          </a:p>
        </p:txBody>
      </p:sp>
      <p:pic>
        <p:nvPicPr>
          <p:cNvPr id="6" name="Imagen 5">
            <a:extLst>
              <a:ext uri="{FF2B5EF4-FFF2-40B4-BE49-F238E27FC236}">
                <a16:creationId xmlns:a16="http://schemas.microsoft.com/office/drawing/2014/main" id="{46745341-29B1-4241-BFAF-246BA772C73C}"/>
              </a:ext>
            </a:extLst>
          </p:cNvPr>
          <p:cNvPicPr>
            <a:picLocks noChangeAspect="1"/>
          </p:cNvPicPr>
          <p:nvPr/>
        </p:nvPicPr>
        <p:blipFill>
          <a:blip r:embed="rId2"/>
          <a:stretch>
            <a:fillRect/>
          </a:stretch>
        </p:blipFill>
        <p:spPr>
          <a:xfrm>
            <a:off x="7237437" y="609287"/>
            <a:ext cx="4035163" cy="2148593"/>
          </a:xfrm>
          <a:prstGeom prst="rect">
            <a:avLst/>
          </a:prstGeom>
        </p:spPr>
      </p:pic>
    </p:spTree>
    <p:extLst>
      <p:ext uri="{BB962C8B-B14F-4D97-AF65-F5344CB8AC3E}">
        <p14:creationId xmlns:p14="http://schemas.microsoft.com/office/powerpoint/2010/main" val="1921735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9EB330-B69A-4709-A37A-1E0233CC4E60}"/>
              </a:ext>
            </a:extLst>
          </p:cNvPr>
          <p:cNvPicPr>
            <a:picLocks noChangeAspect="1"/>
          </p:cNvPicPr>
          <p:nvPr/>
        </p:nvPicPr>
        <p:blipFill>
          <a:blip r:embed="rId2"/>
          <a:stretch>
            <a:fillRect/>
          </a:stretch>
        </p:blipFill>
        <p:spPr>
          <a:xfrm>
            <a:off x="498198" y="679173"/>
            <a:ext cx="4327019" cy="5553393"/>
          </a:xfrm>
          <a:prstGeom prst="rect">
            <a:avLst/>
          </a:prstGeom>
        </p:spPr>
      </p:pic>
      <p:pic>
        <p:nvPicPr>
          <p:cNvPr id="5" name="Imagen 4">
            <a:extLst>
              <a:ext uri="{FF2B5EF4-FFF2-40B4-BE49-F238E27FC236}">
                <a16:creationId xmlns:a16="http://schemas.microsoft.com/office/drawing/2014/main" id="{B6101A9C-2FED-4C90-9CEF-5EB0C11644F5}"/>
              </a:ext>
            </a:extLst>
          </p:cNvPr>
          <p:cNvPicPr>
            <a:picLocks noChangeAspect="1"/>
          </p:cNvPicPr>
          <p:nvPr/>
        </p:nvPicPr>
        <p:blipFill>
          <a:blip r:embed="rId3"/>
          <a:stretch>
            <a:fillRect/>
          </a:stretch>
        </p:blipFill>
        <p:spPr>
          <a:xfrm>
            <a:off x="5045543" y="679173"/>
            <a:ext cx="4642484" cy="2162154"/>
          </a:xfrm>
          <a:prstGeom prst="rect">
            <a:avLst/>
          </a:prstGeom>
        </p:spPr>
      </p:pic>
      <p:sp>
        <p:nvSpPr>
          <p:cNvPr id="7" name="CuadroTexto 6">
            <a:extLst>
              <a:ext uri="{FF2B5EF4-FFF2-40B4-BE49-F238E27FC236}">
                <a16:creationId xmlns:a16="http://schemas.microsoft.com/office/drawing/2014/main" id="{27DEA1F6-9566-4D7E-800B-C12706E6741A}"/>
              </a:ext>
            </a:extLst>
          </p:cNvPr>
          <p:cNvSpPr txBox="1"/>
          <p:nvPr/>
        </p:nvSpPr>
        <p:spPr>
          <a:xfrm>
            <a:off x="5055635" y="2714406"/>
            <a:ext cx="6638167" cy="3693319"/>
          </a:xfrm>
          <a:prstGeom prst="rect">
            <a:avLst/>
          </a:prstGeom>
          <a:noFill/>
        </p:spPr>
        <p:txBody>
          <a:bodyPr wrap="square">
            <a:spAutoFit/>
          </a:bodyPr>
          <a:lstStyle/>
          <a:p>
            <a:pPr algn="just"/>
            <a:r>
              <a:rPr lang="es-MX" dirty="0"/>
              <a:t>A diferencia de otras enfermedades crónicas, la rápida velocidad de replicación y mutación del VIH hace que se requieran grados muy altos de adherencia (por ejemplo,≥ 95%) para lograr una supresión duradera de la carga vírica.</a:t>
            </a:r>
          </a:p>
          <a:p>
            <a:pPr algn="just"/>
            <a:endParaRPr lang="es-MX" dirty="0"/>
          </a:p>
          <a:p>
            <a:pPr algn="just"/>
            <a:r>
              <a:rPr lang="es-MX" dirty="0"/>
              <a:t>Los estudios recientes han informado sobre bajas tasas de adherencia, similares a las observadas en otras enfermedades crónicas. </a:t>
            </a:r>
          </a:p>
          <a:p>
            <a:pPr algn="just"/>
            <a:r>
              <a:rPr lang="es-MX" dirty="0"/>
              <a:t>La adherencia subóptima puede conducir rápidamente a la resistencia, que luego puede transmitirse a otras personas. </a:t>
            </a:r>
          </a:p>
          <a:p>
            <a:pPr algn="just"/>
            <a:r>
              <a:rPr lang="es-MX" dirty="0"/>
              <a:t>Las combinaciones nuevas, potentes y eficaces, de los medicamentos, han</a:t>
            </a:r>
          </a:p>
          <a:p>
            <a:pPr algn="just"/>
            <a:r>
              <a:rPr lang="es-MX" dirty="0"/>
              <a:t>demostrado ser efectivos para reducir la carga vírica y mejorar los resultados clínicos. Sin embargo, el gran número de medicamentos incluidos, los complicados requisitos de dosificación y la tolerancia subóptima hacen que la adherencia sea difícil. </a:t>
            </a:r>
            <a:endParaRPr lang="es-SV" dirty="0"/>
          </a:p>
        </p:txBody>
      </p:sp>
    </p:spTree>
    <p:extLst>
      <p:ext uri="{BB962C8B-B14F-4D97-AF65-F5344CB8AC3E}">
        <p14:creationId xmlns:p14="http://schemas.microsoft.com/office/powerpoint/2010/main" val="3432505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23EF3E-6653-4497-AAED-F57B1DFAA638}"/>
              </a:ext>
            </a:extLst>
          </p:cNvPr>
          <p:cNvSpPr txBox="1"/>
          <p:nvPr/>
        </p:nvSpPr>
        <p:spPr>
          <a:xfrm>
            <a:off x="1199322" y="698549"/>
            <a:ext cx="9793356" cy="646331"/>
          </a:xfrm>
          <a:prstGeom prst="rect">
            <a:avLst/>
          </a:prstGeom>
          <a:noFill/>
        </p:spPr>
        <p:txBody>
          <a:bodyPr wrap="square">
            <a:spAutoFit/>
          </a:bodyPr>
          <a:lstStyle/>
          <a:p>
            <a:pPr algn="just"/>
            <a:r>
              <a:rPr lang="es-MX" b="1" dirty="0">
                <a:solidFill>
                  <a:schemeClr val="accent6">
                    <a:lumMod val="75000"/>
                  </a:schemeClr>
                </a:solidFill>
              </a:rPr>
              <a:t>A diferencia de otras enfermedades crónicas, la rápida velocidad de replicación y mutación del VIH hace que se requieran grados muy altos de adherencia (por ejemplo, ≥ 95%) para lograr una supresión duradera de la carga vírica.</a:t>
            </a:r>
          </a:p>
        </p:txBody>
      </p:sp>
      <p:sp>
        <p:nvSpPr>
          <p:cNvPr id="4" name="Freeform 86">
            <a:extLst>
              <a:ext uri="{FF2B5EF4-FFF2-40B4-BE49-F238E27FC236}">
                <a16:creationId xmlns:a16="http://schemas.microsoft.com/office/drawing/2014/main" id="{5813A475-BDF6-45FA-8344-ABB204306C7B}"/>
              </a:ext>
            </a:extLst>
          </p:cNvPr>
          <p:cNvSpPr>
            <a:spLocks noEditPoints="1"/>
          </p:cNvSpPr>
          <p:nvPr/>
        </p:nvSpPr>
        <p:spPr bwMode="auto">
          <a:xfrm>
            <a:off x="4720672" y="1529472"/>
            <a:ext cx="513936" cy="496024"/>
          </a:xfrm>
          <a:custGeom>
            <a:avLst/>
            <a:gdLst>
              <a:gd name="T0" fmla="*/ 41 w 265"/>
              <a:gd name="T1" fmla="*/ 224 h 287"/>
              <a:gd name="T2" fmla="*/ 25 w 265"/>
              <a:gd name="T3" fmla="*/ 224 h 287"/>
              <a:gd name="T4" fmla="*/ 25 w 265"/>
              <a:gd name="T5" fmla="*/ 240 h 287"/>
              <a:gd name="T6" fmla="*/ 41 w 265"/>
              <a:gd name="T7" fmla="*/ 240 h 287"/>
              <a:gd name="T8" fmla="*/ 243 w 265"/>
              <a:gd name="T9" fmla="*/ 133 h 287"/>
              <a:gd name="T10" fmla="*/ 221 w 265"/>
              <a:gd name="T11" fmla="*/ 110 h 287"/>
              <a:gd name="T12" fmla="*/ 169 w 265"/>
              <a:gd name="T13" fmla="*/ 83 h 287"/>
              <a:gd name="T14" fmla="*/ 171 w 265"/>
              <a:gd name="T15" fmla="*/ 30 h 287"/>
              <a:gd name="T16" fmla="*/ 143 w 265"/>
              <a:gd name="T17" fmla="*/ 37 h 287"/>
              <a:gd name="T18" fmla="*/ 127 w 265"/>
              <a:gd name="T19" fmla="*/ 77 h 287"/>
              <a:gd name="T20" fmla="*/ 110 w 265"/>
              <a:gd name="T21" fmla="*/ 98 h 287"/>
              <a:gd name="T22" fmla="*/ 98 w 265"/>
              <a:gd name="T23" fmla="*/ 113 h 287"/>
              <a:gd name="T24" fmla="*/ 85 w 265"/>
              <a:gd name="T25" fmla="*/ 126 h 287"/>
              <a:gd name="T26" fmla="*/ 72 w 265"/>
              <a:gd name="T27" fmla="*/ 133 h 287"/>
              <a:gd name="T28" fmla="*/ 66 w 265"/>
              <a:gd name="T29" fmla="*/ 243 h 287"/>
              <a:gd name="T30" fmla="*/ 77 w 265"/>
              <a:gd name="T31" fmla="*/ 244 h 287"/>
              <a:gd name="T32" fmla="*/ 90 w 265"/>
              <a:gd name="T33" fmla="*/ 247 h 287"/>
              <a:gd name="T34" fmla="*/ 102 w 265"/>
              <a:gd name="T35" fmla="*/ 251 h 287"/>
              <a:gd name="T36" fmla="*/ 166 w 265"/>
              <a:gd name="T37" fmla="*/ 265 h 287"/>
              <a:gd name="T38" fmla="*/ 220 w 265"/>
              <a:gd name="T39" fmla="*/ 236 h 287"/>
              <a:gd name="T40" fmla="*/ 227 w 265"/>
              <a:gd name="T41" fmla="*/ 218 h 287"/>
              <a:gd name="T42" fmla="*/ 227 w 265"/>
              <a:gd name="T43" fmla="*/ 193 h 287"/>
              <a:gd name="T44" fmla="*/ 235 w 265"/>
              <a:gd name="T45" fmla="*/ 163 h 287"/>
              <a:gd name="T46" fmla="*/ 240 w 265"/>
              <a:gd name="T47" fmla="*/ 147 h 287"/>
              <a:gd name="T48" fmla="*/ 265 w 265"/>
              <a:gd name="T49" fmla="*/ 132 h 287"/>
              <a:gd name="T50" fmla="*/ 258 w 265"/>
              <a:gd name="T51" fmla="*/ 173 h 287"/>
              <a:gd name="T52" fmla="*/ 252 w 265"/>
              <a:gd name="T53" fmla="*/ 205 h 287"/>
              <a:gd name="T54" fmla="*/ 227 w 265"/>
              <a:gd name="T55" fmla="*/ 274 h 287"/>
              <a:gd name="T56" fmla="*/ 166 w 265"/>
              <a:gd name="T57" fmla="*/ 287 h 287"/>
              <a:gd name="T58" fmla="*/ 96 w 265"/>
              <a:gd name="T59" fmla="*/ 272 h 287"/>
              <a:gd name="T60" fmla="*/ 22 w 265"/>
              <a:gd name="T61" fmla="*/ 265 h 287"/>
              <a:gd name="T62" fmla="*/ 0 w 265"/>
              <a:gd name="T63" fmla="*/ 243 h 287"/>
              <a:gd name="T64" fmla="*/ 6 w 265"/>
              <a:gd name="T65" fmla="*/ 117 h 287"/>
              <a:gd name="T66" fmla="*/ 69 w 265"/>
              <a:gd name="T67" fmla="*/ 110 h 287"/>
              <a:gd name="T68" fmla="*/ 112 w 265"/>
              <a:gd name="T69" fmla="*/ 62 h 287"/>
              <a:gd name="T70" fmla="*/ 123 w 265"/>
              <a:gd name="T71" fmla="*/ 25 h 287"/>
              <a:gd name="T72" fmla="*/ 149 w 265"/>
              <a:gd name="T73" fmla="*/ 0 h 287"/>
              <a:gd name="T74" fmla="*/ 193 w 265"/>
              <a:gd name="T75" fmla="*/ 23 h 287"/>
              <a:gd name="T76" fmla="*/ 191 w 265"/>
              <a:gd name="T77" fmla="*/ 88 h 287"/>
              <a:gd name="T78" fmla="*/ 252 w 265"/>
              <a:gd name="T79" fmla="*/ 10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5" h="287">
                <a:moveTo>
                  <a:pt x="44" y="232"/>
                </a:moveTo>
                <a:cubicBezTo>
                  <a:pt x="44" y="229"/>
                  <a:pt x="43" y="227"/>
                  <a:pt x="41" y="224"/>
                </a:cubicBezTo>
                <a:cubicBezTo>
                  <a:pt x="39" y="222"/>
                  <a:pt x="36" y="221"/>
                  <a:pt x="33" y="221"/>
                </a:cubicBezTo>
                <a:cubicBezTo>
                  <a:pt x="30" y="221"/>
                  <a:pt x="28" y="222"/>
                  <a:pt x="25" y="224"/>
                </a:cubicBezTo>
                <a:cubicBezTo>
                  <a:pt x="23" y="227"/>
                  <a:pt x="22" y="229"/>
                  <a:pt x="22" y="232"/>
                </a:cubicBezTo>
                <a:cubicBezTo>
                  <a:pt x="22" y="235"/>
                  <a:pt x="23" y="238"/>
                  <a:pt x="25" y="240"/>
                </a:cubicBezTo>
                <a:cubicBezTo>
                  <a:pt x="28" y="242"/>
                  <a:pt x="30" y="243"/>
                  <a:pt x="33" y="243"/>
                </a:cubicBezTo>
                <a:cubicBezTo>
                  <a:pt x="36" y="243"/>
                  <a:pt x="39" y="242"/>
                  <a:pt x="41" y="240"/>
                </a:cubicBezTo>
                <a:cubicBezTo>
                  <a:pt x="43" y="238"/>
                  <a:pt x="44" y="235"/>
                  <a:pt x="44" y="232"/>
                </a:cubicBezTo>
                <a:close/>
                <a:moveTo>
                  <a:pt x="243" y="133"/>
                </a:moveTo>
                <a:cubicBezTo>
                  <a:pt x="243" y="127"/>
                  <a:pt x="241" y="122"/>
                  <a:pt x="237" y="117"/>
                </a:cubicBezTo>
                <a:cubicBezTo>
                  <a:pt x="232" y="113"/>
                  <a:pt x="227" y="110"/>
                  <a:pt x="221" y="110"/>
                </a:cubicBezTo>
                <a:cubicBezTo>
                  <a:pt x="160" y="110"/>
                  <a:pt x="160" y="110"/>
                  <a:pt x="160" y="110"/>
                </a:cubicBezTo>
                <a:cubicBezTo>
                  <a:pt x="160" y="104"/>
                  <a:pt x="163" y="95"/>
                  <a:pt x="169" y="83"/>
                </a:cubicBezTo>
                <a:cubicBezTo>
                  <a:pt x="174" y="71"/>
                  <a:pt x="177" y="62"/>
                  <a:pt x="177" y="55"/>
                </a:cubicBezTo>
                <a:cubicBezTo>
                  <a:pt x="177" y="44"/>
                  <a:pt x="175" y="36"/>
                  <a:pt x="171" y="30"/>
                </a:cubicBezTo>
                <a:cubicBezTo>
                  <a:pt x="168" y="25"/>
                  <a:pt x="160" y="22"/>
                  <a:pt x="149" y="22"/>
                </a:cubicBezTo>
                <a:cubicBezTo>
                  <a:pt x="146" y="25"/>
                  <a:pt x="144" y="30"/>
                  <a:pt x="143" y="37"/>
                </a:cubicBezTo>
                <a:cubicBezTo>
                  <a:pt x="141" y="44"/>
                  <a:pt x="140" y="51"/>
                  <a:pt x="137" y="58"/>
                </a:cubicBezTo>
                <a:cubicBezTo>
                  <a:pt x="135" y="66"/>
                  <a:pt x="132" y="72"/>
                  <a:pt x="127" y="77"/>
                </a:cubicBezTo>
                <a:cubicBezTo>
                  <a:pt x="125" y="80"/>
                  <a:pt x="120" y="85"/>
                  <a:pt x="114" y="93"/>
                </a:cubicBezTo>
                <a:cubicBezTo>
                  <a:pt x="113" y="94"/>
                  <a:pt x="112" y="95"/>
                  <a:pt x="110" y="98"/>
                </a:cubicBezTo>
                <a:cubicBezTo>
                  <a:pt x="108" y="101"/>
                  <a:pt x="106" y="103"/>
                  <a:pt x="104" y="105"/>
                </a:cubicBezTo>
                <a:cubicBezTo>
                  <a:pt x="103" y="107"/>
                  <a:pt x="101" y="110"/>
                  <a:pt x="98" y="113"/>
                </a:cubicBezTo>
                <a:cubicBezTo>
                  <a:pt x="96" y="116"/>
                  <a:pt x="94" y="118"/>
                  <a:pt x="92" y="120"/>
                </a:cubicBezTo>
                <a:cubicBezTo>
                  <a:pt x="89" y="122"/>
                  <a:pt x="87" y="124"/>
                  <a:pt x="85" y="126"/>
                </a:cubicBezTo>
                <a:cubicBezTo>
                  <a:pt x="83" y="128"/>
                  <a:pt x="80" y="130"/>
                  <a:pt x="78" y="131"/>
                </a:cubicBezTo>
                <a:cubicBezTo>
                  <a:pt x="76" y="132"/>
                  <a:pt x="74" y="133"/>
                  <a:pt x="72" y="133"/>
                </a:cubicBezTo>
                <a:cubicBezTo>
                  <a:pt x="66" y="133"/>
                  <a:pt x="66" y="133"/>
                  <a:pt x="66" y="133"/>
                </a:cubicBezTo>
                <a:cubicBezTo>
                  <a:pt x="66" y="243"/>
                  <a:pt x="66" y="243"/>
                  <a:pt x="66" y="243"/>
                </a:cubicBezTo>
                <a:cubicBezTo>
                  <a:pt x="72" y="243"/>
                  <a:pt x="72" y="243"/>
                  <a:pt x="72" y="243"/>
                </a:cubicBezTo>
                <a:cubicBezTo>
                  <a:pt x="73" y="243"/>
                  <a:pt x="75" y="243"/>
                  <a:pt x="77" y="244"/>
                </a:cubicBezTo>
                <a:cubicBezTo>
                  <a:pt x="79" y="244"/>
                  <a:pt x="81" y="244"/>
                  <a:pt x="83" y="245"/>
                </a:cubicBezTo>
                <a:cubicBezTo>
                  <a:pt x="85" y="245"/>
                  <a:pt x="87" y="246"/>
                  <a:pt x="90" y="247"/>
                </a:cubicBezTo>
                <a:cubicBezTo>
                  <a:pt x="92" y="248"/>
                  <a:pt x="94" y="248"/>
                  <a:pt x="96" y="249"/>
                </a:cubicBezTo>
                <a:cubicBezTo>
                  <a:pt x="97" y="249"/>
                  <a:pt x="99" y="250"/>
                  <a:pt x="102" y="251"/>
                </a:cubicBezTo>
                <a:cubicBezTo>
                  <a:pt x="105" y="252"/>
                  <a:pt x="106" y="252"/>
                  <a:pt x="107" y="253"/>
                </a:cubicBezTo>
                <a:cubicBezTo>
                  <a:pt x="131" y="261"/>
                  <a:pt x="151" y="265"/>
                  <a:pt x="166" y="265"/>
                </a:cubicBezTo>
                <a:cubicBezTo>
                  <a:pt x="187" y="265"/>
                  <a:pt x="187" y="265"/>
                  <a:pt x="187" y="265"/>
                </a:cubicBezTo>
                <a:cubicBezTo>
                  <a:pt x="209" y="265"/>
                  <a:pt x="220" y="256"/>
                  <a:pt x="220" y="236"/>
                </a:cubicBezTo>
                <a:cubicBezTo>
                  <a:pt x="220" y="233"/>
                  <a:pt x="220" y="230"/>
                  <a:pt x="219" y="227"/>
                </a:cubicBezTo>
                <a:cubicBezTo>
                  <a:pt x="223" y="225"/>
                  <a:pt x="225" y="222"/>
                  <a:pt x="227" y="218"/>
                </a:cubicBezTo>
                <a:cubicBezTo>
                  <a:pt x="229" y="214"/>
                  <a:pt x="230" y="209"/>
                  <a:pt x="230" y="205"/>
                </a:cubicBezTo>
                <a:cubicBezTo>
                  <a:pt x="230" y="201"/>
                  <a:pt x="229" y="197"/>
                  <a:pt x="227" y="193"/>
                </a:cubicBezTo>
                <a:cubicBezTo>
                  <a:pt x="233" y="187"/>
                  <a:pt x="236" y="180"/>
                  <a:pt x="236" y="173"/>
                </a:cubicBezTo>
                <a:cubicBezTo>
                  <a:pt x="236" y="170"/>
                  <a:pt x="236" y="166"/>
                  <a:pt x="235" y="163"/>
                </a:cubicBezTo>
                <a:cubicBezTo>
                  <a:pt x="233" y="159"/>
                  <a:pt x="232" y="157"/>
                  <a:pt x="230" y="155"/>
                </a:cubicBezTo>
                <a:cubicBezTo>
                  <a:pt x="234" y="155"/>
                  <a:pt x="237" y="152"/>
                  <a:pt x="240" y="147"/>
                </a:cubicBezTo>
                <a:cubicBezTo>
                  <a:pt x="242" y="141"/>
                  <a:pt x="243" y="137"/>
                  <a:pt x="243" y="133"/>
                </a:cubicBezTo>
                <a:close/>
                <a:moveTo>
                  <a:pt x="265" y="132"/>
                </a:moveTo>
                <a:cubicBezTo>
                  <a:pt x="265" y="143"/>
                  <a:pt x="263" y="152"/>
                  <a:pt x="257" y="161"/>
                </a:cubicBezTo>
                <a:cubicBezTo>
                  <a:pt x="258" y="164"/>
                  <a:pt x="258" y="168"/>
                  <a:pt x="258" y="173"/>
                </a:cubicBezTo>
                <a:cubicBezTo>
                  <a:pt x="258" y="181"/>
                  <a:pt x="256" y="190"/>
                  <a:pt x="252" y="197"/>
                </a:cubicBezTo>
                <a:cubicBezTo>
                  <a:pt x="252" y="200"/>
                  <a:pt x="252" y="202"/>
                  <a:pt x="252" y="205"/>
                </a:cubicBezTo>
                <a:cubicBezTo>
                  <a:pt x="252" y="216"/>
                  <a:pt x="249" y="227"/>
                  <a:pt x="242" y="236"/>
                </a:cubicBezTo>
                <a:cubicBezTo>
                  <a:pt x="242" y="252"/>
                  <a:pt x="237" y="264"/>
                  <a:pt x="227" y="274"/>
                </a:cubicBezTo>
                <a:cubicBezTo>
                  <a:pt x="217" y="283"/>
                  <a:pt x="204" y="287"/>
                  <a:pt x="188" y="287"/>
                </a:cubicBezTo>
                <a:cubicBezTo>
                  <a:pt x="166" y="287"/>
                  <a:pt x="166" y="287"/>
                  <a:pt x="166" y="287"/>
                </a:cubicBezTo>
                <a:cubicBezTo>
                  <a:pt x="155" y="287"/>
                  <a:pt x="144" y="286"/>
                  <a:pt x="133" y="284"/>
                </a:cubicBezTo>
                <a:cubicBezTo>
                  <a:pt x="122" y="281"/>
                  <a:pt x="110" y="277"/>
                  <a:pt x="96" y="272"/>
                </a:cubicBezTo>
                <a:cubicBezTo>
                  <a:pt x="82" y="268"/>
                  <a:pt x="74" y="265"/>
                  <a:pt x="72" y="265"/>
                </a:cubicBezTo>
                <a:cubicBezTo>
                  <a:pt x="22" y="265"/>
                  <a:pt x="22" y="265"/>
                  <a:pt x="22" y="265"/>
                </a:cubicBezTo>
                <a:cubicBezTo>
                  <a:pt x="16" y="265"/>
                  <a:pt x="11" y="263"/>
                  <a:pt x="6" y="259"/>
                </a:cubicBezTo>
                <a:cubicBezTo>
                  <a:pt x="2" y="255"/>
                  <a:pt x="0" y="249"/>
                  <a:pt x="0" y="243"/>
                </a:cubicBezTo>
                <a:cubicBezTo>
                  <a:pt x="0" y="133"/>
                  <a:pt x="0" y="133"/>
                  <a:pt x="0" y="133"/>
                </a:cubicBezTo>
                <a:cubicBezTo>
                  <a:pt x="0" y="127"/>
                  <a:pt x="2" y="121"/>
                  <a:pt x="6" y="117"/>
                </a:cubicBezTo>
                <a:cubicBezTo>
                  <a:pt x="11" y="113"/>
                  <a:pt x="16" y="110"/>
                  <a:pt x="22" y="110"/>
                </a:cubicBezTo>
                <a:cubicBezTo>
                  <a:pt x="69" y="110"/>
                  <a:pt x="69" y="110"/>
                  <a:pt x="69" y="110"/>
                </a:cubicBezTo>
                <a:cubicBezTo>
                  <a:pt x="74" y="108"/>
                  <a:pt x="81" y="99"/>
                  <a:pt x="93" y="84"/>
                </a:cubicBezTo>
                <a:cubicBezTo>
                  <a:pt x="100" y="75"/>
                  <a:pt x="106" y="68"/>
                  <a:pt x="112" y="62"/>
                </a:cubicBezTo>
                <a:cubicBezTo>
                  <a:pt x="114" y="59"/>
                  <a:pt x="116" y="54"/>
                  <a:pt x="118" y="47"/>
                </a:cubicBezTo>
                <a:cubicBezTo>
                  <a:pt x="119" y="40"/>
                  <a:pt x="121" y="33"/>
                  <a:pt x="123" y="25"/>
                </a:cubicBezTo>
                <a:cubicBezTo>
                  <a:pt x="125" y="17"/>
                  <a:pt x="129" y="11"/>
                  <a:pt x="134" y="6"/>
                </a:cubicBezTo>
                <a:cubicBezTo>
                  <a:pt x="138" y="2"/>
                  <a:pt x="143" y="0"/>
                  <a:pt x="149" y="0"/>
                </a:cubicBezTo>
                <a:cubicBezTo>
                  <a:pt x="159" y="0"/>
                  <a:pt x="168" y="2"/>
                  <a:pt x="175" y="6"/>
                </a:cubicBezTo>
                <a:cubicBezTo>
                  <a:pt x="183" y="9"/>
                  <a:pt x="189" y="15"/>
                  <a:pt x="193" y="23"/>
                </a:cubicBezTo>
                <a:cubicBezTo>
                  <a:pt x="197" y="31"/>
                  <a:pt x="199" y="42"/>
                  <a:pt x="199" y="55"/>
                </a:cubicBezTo>
                <a:cubicBezTo>
                  <a:pt x="199" y="66"/>
                  <a:pt x="196" y="77"/>
                  <a:pt x="191" y="88"/>
                </a:cubicBezTo>
                <a:cubicBezTo>
                  <a:pt x="221" y="88"/>
                  <a:pt x="221" y="88"/>
                  <a:pt x="221" y="88"/>
                </a:cubicBezTo>
                <a:cubicBezTo>
                  <a:pt x="233" y="88"/>
                  <a:pt x="244" y="93"/>
                  <a:pt x="252" y="102"/>
                </a:cubicBezTo>
                <a:cubicBezTo>
                  <a:pt x="261" y="110"/>
                  <a:pt x="265" y="121"/>
                  <a:pt x="265" y="1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uk-UA"/>
          </a:p>
        </p:txBody>
      </p:sp>
      <p:sp>
        <p:nvSpPr>
          <p:cNvPr id="6" name="CuadroTexto 5">
            <a:extLst>
              <a:ext uri="{FF2B5EF4-FFF2-40B4-BE49-F238E27FC236}">
                <a16:creationId xmlns:a16="http://schemas.microsoft.com/office/drawing/2014/main" id="{04F6AEFE-D206-4B31-B9B4-6914D707F255}"/>
              </a:ext>
            </a:extLst>
          </p:cNvPr>
          <p:cNvSpPr txBox="1"/>
          <p:nvPr/>
        </p:nvSpPr>
        <p:spPr>
          <a:xfrm>
            <a:off x="5420140" y="1563831"/>
            <a:ext cx="1020417" cy="461665"/>
          </a:xfrm>
          <a:prstGeom prst="rect">
            <a:avLst/>
          </a:prstGeom>
          <a:noFill/>
        </p:spPr>
        <p:txBody>
          <a:bodyPr wrap="square">
            <a:spAutoFit/>
          </a:bodyPr>
          <a:lstStyle/>
          <a:p>
            <a:r>
              <a:rPr lang="es-SV" sz="2400" b="1" dirty="0"/>
              <a:t>≥ 95% </a:t>
            </a:r>
          </a:p>
        </p:txBody>
      </p:sp>
      <p:pic>
        <p:nvPicPr>
          <p:cNvPr id="7" name="Imagen 6">
            <a:extLst>
              <a:ext uri="{FF2B5EF4-FFF2-40B4-BE49-F238E27FC236}">
                <a16:creationId xmlns:a16="http://schemas.microsoft.com/office/drawing/2014/main" id="{1A939022-8587-4A4C-A677-05B107912D17}"/>
              </a:ext>
            </a:extLst>
          </p:cNvPr>
          <p:cNvPicPr>
            <a:picLocks noChangeAspect="1"/>
          </p:cNvPicPr>
          <p:nvPr/>
        </p:nvPicPr>
        <p:blipFill>
          <a:blip r:embed="rId2"/>
          <a:stretch>
            <a:fillRect/>
          </a:stretch>
        </p:blipFill>
        <p:spPr>
          <a:xfrm>
            <a:off x="1199322" y="2244447"/>
            <a:ext cx="5715000" cy="4286250"/>
          </a:xfrm>
          <a:prstGeom prst="rect">
            <a:avLst/>
          </a:prstGeom>
        </p:spPr>
      </p:pic>
      <p:sp>
        <p:nvSpPr>
          <p:cNvPr id="8" name="CuadroTexto 7">
            <a:extLst>
              <a:ext uri="{FF2B5EF4-FFF2-40B4-BE49-F238E27FC236}">
                <a16:creationId xmlns:a16="http://schemas.microsoft.com/office/drawing/2014/main" id="{6AD78E1F-C14B-482D-A8FE-D8D81459F3DC}"/>
              </a:ext>
            </a:extLst>
          </p:cNvPr>
          <p:cNvSpPr txBox="1"/>
          <p:nvPr/>
        </p:nvSpPr>
        <p:spPr>
          <a:xfrm>
            <a:off x="6944966" y="2373799"/>
            <a:ext cx="5129096" cy="3785652"/>
          </a:xfrm>
          <a:prstGeom prst="rect">
            <a:avLst/>
          </a:prstGeom>
          <a:noFill/>
        </p:spPr>
        <p:txBody>
          <a:bodyPr wrap="none" rtlCol="0">
            <a:spAutoFit/>
          </a:bodyPr>
          <a:lstStyle/>
          <a:p>
            <a:r>
              <a:rPr lang="es-SV" sz="2400" dirty="0"/>
              <a:t>Formula a través de regla de tres:</a:t>
            </a:r>
          </a:p>
          <a:p>
            <a:r>
              <a:rPr lang="es-SV" sz="2400" dirty="0"/>
              <a:t>30 días = 100 %</a:t>
            </a:r>
          </a:p>
          <a:p>
            <a:r>
              <a:rPr lang="es-SV" sz="2400" dirty="0"/>
              <a:t> x  días =  95%</a:t>
            </a:r>
          </a:p>
          <a:p>
            <a:endParaRPr lang="es-SV" sz="2400" dirty="0"/>
          </a:p>
          <a:p>
            <a:r>
              <a:rPr lang="es-SV" sz="2400" dirty="0"/>
              <a:t>X= 30 x 95 / 100</a:t>
            </a:r>
          </a:p>
          <a:p>
            <a:r>
              <a:rPr lang="es-SV" sz="2400" dirty="0"/>
              <a:t>X= 2850 / 100</a:t>
            </a:r>
          </a:p>
          <a:p>
            <a:r>
              <a:rPr lang="es-SV" sz="2400" dirty="0"/>
              <a:t>X= 28.5 días</a:t>
            </a:r>
          </a:p>
          <a:p>
            <a:endParaRPr lang="es-SV" sz="2400" dirty="0"/>
          </a:p>
          <a:p>
            <a:r>
              <a:rPr lang="es-SV" sz="2400" dirty="0"/>
              <a:t>Para tener el 95% de adherencia es necesario</a:t>
            </a:r>
          </a:p>
          <a:p>
            <a:r>
              <a:rPr lang="es-SV" sz="2400" dirty="0"/>
              <a:t>Tomar el medicamento 28.5 días de un mes</a:t>
            </a:r>
          </a:p>
        </p:txBody>
      </p:sp>
      <p:cxnSp>
        <p:nvCxnSpPr>
          <p:cNvPr id="10" name="Conector recto 9">
            <a:extLst>
              <a:ext uri="{FF2B5EF4-FFF2-40B4-BE49-F238E27FC236}">
                <a16:creationId xmlns:a16="http://schemas.microsoft.com/office/drawing/2014/main" id="{3D07E807-D312-4742-BBA9-23725AE1CB6C}"/>
              </a:ext>
            </a:extLst>
          </p:cNvPr>
          <p:cNvCxnSpPr/>
          <p:nvPr/>
        </p:nvCxnSpPr>
        <p:spPr>
          <a:xfrm>
            <a:off x="3697357" y="5115339"/>
            <a:ext cx="689113" cy="516835"/>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015C7474-BF8E-4EE3-A9CA-534BD30CC767}"/>
              </a:ext>
            </a:extLst>
          </p:cNvPr>
          <p:cNvCxnSpPr/>
          <p:nvPr/>
        </p:nvCxnSpPr>
        <p:spPr>
          <a:xfrm>
            <a:off x="3008244" y="5115339"/>
            <a:ext cx="689113" cy="516835"/>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Conector recto 11">
            <a:extLst>
              <a:ext uri="{FF2B5EF4-FFF2-40B4-BE49-F238E27FC236}">
                <a16:creationId xmlns:a16="http://schemas.microsoft.com/office/drawing/2014/main" id="{E368EA0C-3EDC-468C-98DC-D7D4C43BDC3C}"/>
              </a:ext>
            </a:extLst>
          </p:cNvPr>
          <p:cNvCxnSpPr>
            <a:cxnSpLocks/>
          </p:cNvCxnSpPr>
          <p:nvPr/>
        </p:nvCxnSpPr>
        <p:spPr>
          <a:xfrm flipV="1">
            <a:off x="3728001" y="5154806"/>
            <a:ext cx="674205" cy="477368"/>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295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AA4B6F-701A-4102-9612-9534A35D11F8}"/>
              </a:ext>
            </a:extLst>
          </p:cNvPr>
          <p:cNvPicPr>
            <a:picLocks noChangeAspect="1"/>
          </p:cNvPicPr>
          <p:nvPr/>
        </p:nvPicPr>
        <p:blipFill>
          <a:blip r:embed="rId2"/>
          <a:stretch>
            <a:fillRect/>
          </a:stretch>
        </p:blipFill>
        <p:spPr>
          <a:xfrm>
            <a:off x="1491813" y="643466"/>
            <a:ext cx="9208374" cy="5571067"/>
          </a:xfrm>
          <a:prstGeom prst="rect">
            <a:avLst/>
          </a:prstGeom>
        </p:spPr>
      </p:pic>
    </p:spTree>
    <p:extLst>
      <p:ext uri="{BB962C8B-B14F-4D97-AF65-F5344CB8AC3E}">
        <p14:creationId xmlns:p14="http://schemas.microsoft.com/office/powerpoint/2010/main" val="395378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D0BAFA9-6C21-41CE-9EBE-F48E5C71811C}"/>
              </a:ext>
            </a:extLst>
          </p:cNvPr>
          <p:cNvSpPr txBox="1"/>
          <p:nvPr/>
        </p:nvSpPr>
        <p:spPr>
          <a:xfrm>
            <a:off x="762000" y="241210"/>
            <a:ext cx="5643020" cy="668773"/>
          </a:xfrm>
          <a:prstGeom prst="rect">
            <a:avLst/>
          </a:prstGeom>
          <a:noFill/>
        </p:spPr>
        <p:txBody>
          <a:bodyPr wrap="none" rtlCol="0">
            <a:spAutoFit/>
          </a:bodyPr>
          <a:lstStyle/>
          <a:p>
            <a:pPr>
              <a:lnSpc>
                <a:spcPts val="5000"/>
              </a:lnSpc>
            </a:pPr>
            <a:r>
              <a:rPr lang="es-SV" sz="3300" b="1" dirty="0">
                <a:solidFill>
                  <a:schemeClr val="tx2"/>
                </a:solidFill>
                <a:ea typeface="League Spartan" charset="0"/>
                <a:cs typeface="Poppins SemiBold" pitchFamily="2" charset="77"/>
              </a:rPr>
              <a:t>Árbol de problemas de la adherencia</a:t>
            </a:r>
          </a:p>
        </p:txBody>
      </p:sp>
      <p:grpSp>
        <p:nvGrpSpPr>
          <p:cNvPr id="81" name="Grupo 80">
            <a:extLst>
              <a:ext uri="{FF2B5EF4-FFF2-40B4-BE49-F238E27FC236}">
                <a16:creationId xmlns:a16="http://schemas.microsoft.com/office/drawing/2014/main" id="{19651284-BB4C-42E1-931C-E4CF1A4566EB}"/>
              </a:ext>
            </a:extLst>
          </p:cNvPr>
          <p:cNvGrpSpPr/>
          <p:nvPr/>
        </p:nvGrpSpPr>
        <p:grpSpPr>
          <a:xfrm>
            <a:off x="3815276" y="1580701"/>
            <a:ext cx="4561449" cy="4864997"/>
            <a:chOff x="7627376" y="3161402"/>
            <a:chExt cx="9122897" cy="9729994"/>
          </a:xfrm>
        </p:grpSpPr>
        <p:grpSp>
          <p:nvGrpSpPr>
            <p:cNvPr id="31" name="Grupo 30">
              <a:extLst>
                <a:ext uri="{FF2B5EF4-FFF2-40B4-BE49-F238E27FC236}">
                  <a16:creationId xmlns:a16="http://schemas.microsoft.com/office/drawing/2014/main" id="{D0058194-6CAE-43F5-B21C-2A2A12E3670B}"/>
                </a:ext>
              </a:extLst>
            </p:cNvPr>
            <p:cNvGrpSpPr/>
            <p:nvPr/>
          </p:nvGrpSpPr>
          <p:grpSpPr>
            <a:xfrm>
              <a:off x="8980509" y="4546559"/>
              <a:ext cx="6893185" cy="8344837"/>
              <a:chOff x="8787669" y="3350656"/>
              <a:chExt cx="7366775" cy="8918161"/>
            </a:xfrm>
            <a:solidFill>
              <a:schemeClr val="accent6">
                <a:lumMod val="50000"/>
              </a:schemeClr>
            </a:solidFill>
          </p:grpSpPr>
          <p:sp>
            <p:nvSpPr>
              <p:cNvPr id="23" name="Rectángulo: esquinas redondeadas 22">
                <a:extLst>
                  <a:ext uri="{FF2B5EF4-FFF2-40B4-BE49-F238E27FC236}">
                    <a16:creationId xmlns:a16="http://schemas.microsoft.com/office/drawing/2014/main" id="{0EA9FC50-EFDA-4E0A-9B23-0EDBFE27A6B4}"/>
                  </a:ext>
                </a:extLst>
              </p:cNvPr>
              <p:cNvSpPr/>
              <p:nvPr/>
            </p:nvSpPr>
            <p:spPr>
              <a:xfrm rot="18911838">
                <a:off x="11735166" y="10424994"/>
                <a:ext cx="2598419"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ectángulo: esquinas redondeadas 24">
                <a:extLst>
                  <a:ext uri="{FF2B5EF4-FFF2-40B4-BE49-F238E27FC236}">
                    <a16:creationId xmlns:a16="http://schemas.microsoft.com/office/drawing/2014/main" id="{D13544E9-83E0-4A50-8F3E-D22CB90E9678}"/>
                  </a:ext>
                </a:extLst>
              </p:cNvPr>
              <p:cNvSpPr/>
              <p:nvPr/>
            </p:nvSpPr>
            <p:spPr>
              <a:xfrm rot="18911838">
                <a:off x="11388018" y="8423987"/>
                <a:ext cx="4766426"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ectángulo: esquinas redondeadas 25">
                <a:extLst>
                  <a:ext uri="{FF2B5EF4-FFF2-40B4-BE49-F238E27FC236}">
                    <a16:creationId xmlns:a16="http://schemas.microsoft.com/office/drawing/2014/main" id="{9A2F464D-402B-4659-AC93-6163A84729E9}"/>
                  </a:ext>
                </a:extLst>
              </p:cNvPr>
              <p:cNvSpPr/>
              <p:nvPr/>
            </p:nvSpPr>
            <p:spPr>
              <a:xfrm rot="16200000">
                <a:off x="9535796" y="9574530"/>
                <a:ext cx="5138420"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Rectángulo: esquinas redondeadas 23">
                <a:extLst>
                  <a:ext uri="{FF2B5EF4-FFF2-40B4-BE49-F238E27FC236}">
                    <a16:creationId xmlns:a16="http://schemas.microsoft.com/office/drawing/2014/main" id="{25A986D5-70F2-43A7-8F9B-BDEB0CAB0F01}"/>
                  </a:ext>
                </a:extLst>
              </p:cNvPr>
              <p:cNvSpPr/>
              <p:nvPr/>
            </p:nvSpPr>
            <p:spPr>
              <a:xfrm rot="2748229">
                <a:off x="9281813" y="10275461"/>
                <a:ext cx="3306195"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ángulo: esquinas redondeadas 26">
                <a:extLst>
                  <a:ext uri="{FF2B5EF4-FFF2-40B4-BE49-F238E27FC236}">
                    <a16:creationId xmlns:a16="http://schemas.microsoft.com/office/drawing/2014/main" id="{E086152C-9A84-4D52-B2FF-4BC04223A9CA}"/>
                  </a:ext>
                </a:extLst>
              </p:cNvPr>
              <p:cNvSpPr/>
              <p:nvPr/>
            </p:nvSpPr>
            <p:spPr>
              <a:xfrm>
                <a:off x="9760180" y="6812280"/>
                <a:ext cx="164592" cy="24851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ángulo: esquinas redondeadas 28">
                <a:extLst>
                  <a:ext uri="{FF2B5EF4-FFF2-40B4-BE49-F238E27FC236}">
                    <a16:creationId xmlns:a16="http://schemas.microsoft.com/office/drawing/2014/main" id="{DA285A54-2039-4372-BDC7-1608E72527CD}"/>
                  </a:ext>
                </a:extLst>
              </p:cNvPr>
              <p:cNvSpPr/>
              <p:nvPr/>
            </p:nvSpPr>
            <p:spPr>
              <a:xfrm rot="2748229">
                <a:off x="9440377" y="5990081"/>
                <a:ext cx="3191100"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 name="Rectángulo: esquinas redondeadas 29">
                <a:extLst>
                  <a:ext uri="{FF2B5EF4-FFF2-40B4-BE49-F238E27FC236}">
                    <a16:creationId xmlns:a16="http://schemas.microsoft.com/office/drawing/2014/main" id="{E2138FDC-65F3-4C56-A54F-5480EDF27050}"/>
                  </a:ext>
                </a:extLst>
              </p:cNvPr>
              <p:cNvSpPr/>
              <p:nvPr/>
            </p:nvSpPr>
            <p:spPr>
              <a:xfrm>
                <a:off x="14154277" y="5036887"/>
                <a:ext cx="164592" cy="30353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8" name="Rectángulo: esquinas redondeadas 27">
                <a:extLst>
                  <a:ext uri="{FF2B5EF4-FFF2-40B4-BE49-F238E27FC236}">
                    <a16:creationId xmlns:a16="http://schemas.microsoft.com/office/drawing/2014/main" id="{5A0F48E9-37C1-4596-B3D9-5B196C3712FD}"/>
                  </a:ext>
                </a:extLst>
              </p:cNvPr>
              <p:cNvSpPr/>
              <p:nvPr/>
            </p:nvSpPr>
            <p:spPr>
              <a:xfrm rot="16200000">
                <a:off x="11591120" y="4182760"/>
                <a:ext cx="1828800"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4" name="Rectángulo: esquinas redondeadas 33">
                <a:extLst>
                  <a:ext uri="{FF2B5EF4-FFF2-40B4-BE49-F238E27FC236}">
                    <a16:creationId xmlns:a16="http://schemas.microsoft.com/office/drawing/2014/main" id="{326FDB79-5670-4C1A-82D0-7DF6409791F7}"/>
                  </a:ext>
                </a:extLst>
              </p:cNvPr>
              <p:cNvSpPr/>
              <p:nvPr/>
            </p:nvSpPr>
            <p:spPr>
              <a:xfrm rot="18911838">
                <a:off x="11029852" y="5627066"/>
                <a:ext cx="1759442"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Rectángulo: esquinas redondeadas 34">
                <a:extLst>
                  <a:ext uri="{FF2B5EF4-FFF2-40B4-BE49-F238E27FC236}">
                    <a16:creationId xmlns:a16="http://schemas.microsoft.com/office/drawing/2014/main" id="{DB970FC4-CC22-40E4-972C-6D7EBFC646B6}"/>
                  </a:ext>
                </a:extLst>
              </p:cNvPr>
              <p:cNvSpPr/>
              <p:nvPr/>
            </p:nvSpPr>
            <p:spPr>
              <a:xfrm rot="18911838">
                <a:off x="14004755" y="4599446"/>
                <a:ext cx="1326001"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Rectángulo: esquinas redondeadas 35">
                <a:extLst>
                  <a:ext uri="{FF2B5EF4-FFF2-40B4-BE49-F238E27FC236}">
                    <a16:creationId xmlns:a16="http://schemas.microsoft.com/office/drawing/2014/main" id="{47778604-3C23-4BBF-827C-0463546157BD}"/>
                  </a:ext>
                </a:extLst>
              </p:cNvPr>
              <p:cNvSpPr/>
              <p:nvPr/>
            </p:nvSpPr>
            <p:spPr>
              <a:xfrm rot="18911838">
                <a:off x="14028677" y="5545531"/>
                <a:ext cx="1223002"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7" name="Rectángulo: esquinas redondeadas 36">
                <a:extLst>
                  <a:ext uri="{FF2B5EF4-FFF2-40B4-BE49-F238E27FC236}">
                    <a16:creationId xmlns:a16="http://schemas.microsoft.com/office/drawing/2014/main" id="{371C8D3A-CB92-4EDC-99B1-73D8A7CD4C5D}"/>
                  </a:ext>
                </a:extLst>
              </p:cNvPr>
              <p:cNvSpPr/>
              <p:nvPr/>
            </p:nvSpPr>
            <p:spPr>
              <a:xfrm rot="18911838">
                <a:off x="12321319" y="4100924"/>
                <a:ext cx="1159604"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9" name="Rectángulo: esquinas redondeadas 38">
                <a:extLst>
                  <a:ext uri="{FF2B5EF4-FFF2-40B4-BE49-F238E27FC236}">
                    <a16:creationId xmlns:a16="http://schemas.microsoft.com/office/drawing/2014/main" id="{6F320339-C5EC-426F-BD71-9A7D1B9D3E36}"/>
                  </a:ext>
                </a:extLst>
              </p:cNvPr>
              <p:cNvSpPr/>
              <p:nvPr/>
            </p:nvSpPr>
            <p:spPr>
              <a:xfrm rot="18911838">
                <a:off x="11928500" y="6655885"/>
                <a:ext cx="1159604"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1" name="Rectángulo: esquinas redondeadas 40">
                <a:extLst>
                  <a:ext uri="{FF2B5EF4-FFF2-40B4-BE49-F238E27FC236}">
                    <a16:creationId xmlns:a16="http://schemas.microsoft.com/office/drawing/2014/main" id="{5E23B622-69BD-4EDE-8CBB-F7C79F4BEB41}"/>
                  </a:ext>
                </a:extLst>
              </p:cNvPr>
              <p:cNvSpPr/>
              <p:nvPr/>
            </p:nvSpPr>
            <p:spPr>
              <a:xfrm rot="16200000">
                <a:off x="10150036" y="5139697"/>
                <a:ext cx="690386"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2" name="Rectángulo: esquinas redondeadas 41">
                <a:extLst>
                  <a:ext uri="{FF2B5EF4-FFF2-40B4-BE49-F238E27FC236}">
                    <a16:creationId xmlns:a16="http://schemas.microsoft.com/office/drawing/2014/main" id="{5EE33E95-526D-4383-8469-29C042505583}"/>
                  </a:ext>
                </a:extLst>
              </p:cNvPr>
              <p:cNvSpPr/>
              <p:nvPr/>
            </p:nvSpPr>
            <p:spPr>
              <a:xfrm rot="16200000">
                <a:off x="10906316" y="8335410"/>
                <a:ext cx="1254468"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Rectángulo: esquinas redondeadas 42">
                <a:extLst>
                  <a:ext uri="{FF2B5EF4-FFF2-40B4-BE49-F238E27FC236}">
                    <a16:creationId xmlns:a16="http://schemas.microsoft.com/office/drawing/2014/main" id="{DD834705-4AE9-4501-945B-260CA23BBBC4}"/>
                  </a:ext>
                </a:extLst>
              </p:cNvPr>
              <p:cNvSpPr/>
              <p:nvPr/>
            </p:nvSpPr>
            <p:spPr>
              <a:xfrm rot="2688162" flipH="1">
                <a:off x="13250706" y="6498335"/>
                <a:ext cx="1159604"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4" name="Rectángulo: esquinas redondeadas 43">
                <a:extLst>
                  <a:ext uri="{FF2B5EF4-FFF2-40B4-BE49-F238E27FC236}">
                    <a16:creationId xmlns:a16="http://schemas.microsoft.com/office/drawing/2014/main" id="{149412AD-B119-495D-A7BA-A783CC1F372C}"/>
                  </a:ext>
                </a:extLst>
              </p:cNvPr>
              <p:cNvSpPr/>
              <p:nvPr/>
            </p:nvSpPr>
            <p:spPr>
              <a:xfrm rot="2688162" flipH="1">
                <a:off x="12532354" y="8246816"/>
                <a:ext cx="1159604"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Rectángulo: esquinas redondeadas 44">
                <a:extLst>
                  <a:ext uri="{FF2B5EF4-FFF2-40B4-BE49-F238E27FC236}">
                    <a16:creationId xmlns:a16="http://schemas.microsoft.com/office/drawing/2014/main" id="{B211A5B9-7106-49E9-BE99-6B3DD7EB3E53}"/>
                  </a:ext>
                </a:extLst>
              </p:cNvPr>
              <p:cNvSpPr/>
              <p:nvPr/>
            </p:nvSpPr>
            <p:spPr>
              <a:xfrm rot="2688162" flipH="1">
                <a:off x="10805011" y="8156696"/>
                <a:ext cx="806594"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6" name="Rectángulo: esquinas redondeadas 45">
                <a:extLst>
                  <a:ext uri="{FF2B5EF4-FFF2-40B4-BE49-F238E27FC236}">
                    <a16:creationId xmlns:a16="http://schemas.microsoft.com/office/drawing/2014/main" id="{AE1FD6DA-A417-4EAA-AF89-E0FB99850EFF}"/>
                  </a:ext>
                </a:extLst>
              </p:cNvPr>
              <p:cNvSpPr/>
              <p:nvPr/>
            </p:nvSpPr>
            <p:spPr>
              <a:xfrm rot="2688162" flipH="1">
                <a:off x="11103500" y="5340332"/>
                <a:ext cx="1017461"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7" name="Rectángulo: esquinas redondeadas 46">
                <a:extLst>
                  <a:ext uri="{FF2B5EF4-FFF2-40B4-BE49-F238E27FC236}">
                    <a16:creationId xmlns:a16="http://schemas.microsoft.com/office/drawing/2014/main" id="{94DA36E9-5479-46E4-949E-55793A52EEAA}"/>
                  </a:ext>
                </a:extLst>
              </p:cNvPr>
              <p:cNvSpPr/>
              <p:nvPr/>
            </p:nvSpPr>
            <p:spPr>
              <a:xfrm rot="2688162" flipH="1">
                <a:off x="9684274" y="4585592"/>
                <a:ext cx="1017461"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8" name="Rectángulo: esquinas redondeadas 47">
                <a:extLst>
                  <a:ext uri="{FF2B5EF4-FFF2-40B4-BE49-F238E27FC236}">
                    <a16:creationId xmlns:a16="http://schemas.microsoft.com/office/drawing/2014/main" id="{6FAAC9A3-2CFA-440F-8C31-CDAD15C440A2}"/>
                  </a:ext>
                </a:extLst>
              </p:cNvPr>
              <p:cNvSpPr/>
              <p:nvPr/>
            </p:nvSpPr>
            <p:spPr>
              <a:xfrm rot="2688162" flipH="1">
                <a:off x="8787669" y="7646024"/>
                <a:ext cx="1211853"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Rectángulo: esquinas redondeadas 48">
                <a:extLst>
                  <a:ext uri="{FF2B5EF4-FFF2-40B4-BE49-F238E27FC236}">
                    <a16:creationId xmlns:a16="http://schemas.microsoft.com/office/drawing/2014/main" id="{68D42BE6-700B-470C-B61F-56C1CF202FAF}"/>
                  </a:ext>
                </a:extLst>
              </p:cNvPr>
              <p:cNvSpPr/>
              <p:nvPr/>
            </p:nvSpPr>
            <p:spPr>
              <a:xfrm rot="2688162" flipH="1">
                <a:off x="11518399" y="9838724"/>
                <a:ext cx="762667"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0" name="Rectángulo: esquinas redondeadas 49">
                <a:extLst>
                  <a:ext uri="{FF2B5EF4-FFF2-40B4-BE49-F238E27FC236}">
                    <a16:creationId xmlns:a16="http://schemas.microsoft.com/office/drawing/2014/main" id="{1671488F-24B7-45E9-BB7C-A825A1460E06}"/>
                  </a:ext>
                </a:extLst>
              </p:cNvPr>
              <p:cNvSpPr/>
              <p:nvPr/>
            </p:nvSpPr>
            <p:spPr>
              <a:xfrm rot="18911838">
                <a:off x="10244642" y="9373052"/>
                <a:ext cx="1513747" cy="16764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Rectángulo: esquinas redondeadas 50">
                <a:extLst>
                  <a:ext uri="{FF2B5EF4-FFF2-40B4-BE49-F238E27FC236}">
                    <a16:creationId xmlns:a16="http://schemas.microsoft.com/office/drawing/2014/main" id="{F0AFBB3C-E64B-4C83-B55A-67916A9A78F8}"/>
                  </a:ext>
                </a:extLst>
              </p:cNvPr>
              <p:cNvSpPr/>
              <p:nvPr/>
            </p:nvSpPr>
            <p:spPr>
              <a:xfrm>
                <a:off x="8901020" y="12104225"/>
                <a:ext cx="6468520" cy="1645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52" name="Elipse 51">
              <a:extLst>
                <a:ext uri="{FF2B5EF4-FFF2-40B4-BE49-F238E27FC236}">
                  <a16:creationId xmlns:a16="http://schemas.microsoft.com/office/drawing/2014/main" id="{3A32B45A-5FD9-4546-A9D0-E770C49E69F3}"/>
                </a:ext>
              </a:extLst>
            </p:cNvPr>
            <p:cNvSpPr/>
            <p:nvPr/>
          </p:nvSpPr>
          <p:spPr>
            <a:xfrm>
              <a:off x="7627376" y="7118426"/>
              <a:ext cx="1779681" cy="1779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7" name="Elipse 56">
              <a:extLst>
                <a:ext uri="{FF2B5EF4-FFF2-40B4-BE49-F238E27FC236}">
                  <a16:creationId xmlns:a16="http://schemas.microsoft.com/office/drawing/2014/main" id="{1621915A-118F-4B6B-9699-AA69FE6C2B10}"/>
                </a:ext>
              </a:extLst>
            </p:cNvPr>
            <p:cNvSpPr/>
            <p:nvPr/>
          </p:nvSpPr>
          <p:spPr>
            <a:xfrm>
              <a:off x="14586944" y="4046743"/>
              <a:ext cx="1779681" cy="17796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8" name="Elipse 57">
              <a:extLst>
                <a:ext uri="{FF2B5EF4-FFF2-40B4-BE49-F238E27FC236}">
                  <a16:creationId xmlns:a16="http://schemas.microsoft.com/office/drawing/2014/main" id="{E7B50558-48EE-489B-B706-9FCE5A7A9127}"/>
                </a:ext>
              </a:extLst>
            </p:cNvPr>
            <p:cNvSpPr/>
            <p:nvPr/>
          </p:nvSpPr>
          <p:spPr>
            <a:xfrm>
              <a:off x="13290754" y="9664134"/>
              <a:ext cx="1296190" cy="129619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9" name="Elipse 58">
              <a:extLst>
                <a:ext uri="{FF2B5EF4-FFF2-40B4-BE49-F238E27FC236}">
                  <a16:creationId xmlns:a16="http://schemas.microsoft.com/office/drawing/2014/main" id="{E1CD218A-E903-4098-B434-EEB3DDD0B301}"/>
                </a:ext>
              </a:extLst>
            </p:cNvPr>
            <p:cNvSpPr/>
            <p:nvPr/>
          </p:nvSpPr>
          <p:spPr>
            <a:xfrm>
              <a:off x="10451618" y="8373452"/>
              <a:ext cx="634713" cy="63471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0" name="Elipse 59">
              <a:extLst>
                <a:ext uri="{FF2B5EF4-FFF2-40B4-BE49-F238E27FC236}">
                  <a16:creationId xmlns:a16="http://schemas.microsoft.com/office/drawing/2014/main" id="{1E4AFE33-033D-4002-9668-A3F3F3C04490}"/>
                </a:ext>
              </a:extLst>
            </p:cNvPr>
            <p:cNvSpPr/>
            <p:nvPr/>
          </p:nvSpPr>
          <p:spPr>
            <a:xfrm>
              <a:off x="12944413" y="6874646"/>
              <a:ext cx="727808" cy="72780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1" name="Elipse 60">
              <a:extLst>
                <a:ext uri="{FF2B5EF4-FFF2-40B4-BE49-F238E27FC236}">
                  <a16:creationId xmlns:a16="http://schemas.microsoft.com/office/drawing/2014/main" id="{F9FC510C-678B-4A09-BA76-83A6978A56C3}"/>
                </a:ext>
              </a:extLst>
            </p:cNvPr>
            <p:cNvSpPr/>
            <p:nvPr/>
          </p:nvSpPr>
          <p:spPr>
            <a:xfrm>
              <a:off x="14413804" y="5880555"/>
              <a:ext cx="976747" cy="97674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3" name="Elipse 62">
              <a:extLst>
                <a:ext uri="{FF2B5EF4-FFF2-40B4-BE49-F238E27FC236}">
                  <a16:creationId xmlns:a16="http://schemas.microsoft.com/office/drawing/2014/main" id="{014D1FCD-499F-4C71-ACE3-904F60B56DE0}"/>
                </a:ext>
              </a:extLst>
            </p:cNvPr>
            <p:cNvSpPr/>
            <p:nvPr/>
          </p:nvSpPr>
          <p:spPr>
            <a:xfrm>
              <a:off x="9435600" y="6799946"/>
              <a:ext cx="1163849" cy="116384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4" name="Elipse 63">
              <a:extLst>
                <a:ext uri="{FF2B5EF4-FFF2-40B4-BE49-F238E27FC236}">
                  <a16:creationId xmlns:a16="http://schemas.microsoft.com/office/drawing/2014/main" id="{D29B6A5F-266A-4A61-AECA-F9DF87D93D9C}"/>
                </a:ext>
              </a:extLst>
            </p:cNvPr>
            <p:cNvSpPr/>
            <p:nvPr/>
          </p:nvSpPr>
          <p:spPr>
            <a:xfrm>
              <a:off x="13118153" y="4499065"/>
              <a:ext cx="827961" cy="82796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Elipse 68">
              <a:extLst>
                <a:ext uri="{FF2B5EF4-FFF2-40B4-BE49-F238E27FC236}">
                  <a16:creationId xmlns:a16="http://schemas.microsoft.com/office/drawing/2014/main" id="{6031E3A1-ADF7-4B98-AFBD-F1480D34793D}"/>
                </a:ext>
              </a:extLst>
            </p:cNvPr>
            <p:cNvSpPr/>
            <p:nvPr/>
          </p:nvSpPr>
          <p:spPr>
            <a:xfrm>
              <a:off x="11686074" y="7805949"/>
              <a:ext cx="1234011" cy="1234011"/>
            </a:xfrm>
            <a:prstGeom prst="ellipse">
              <a:avLst/>
            </a:prstGeom>
            <a:solidFill>
              <a:srgbClr val="99DCB8">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1" name="Elipse 70">
              <a:extLst>
                <a:ext uri="{FF2B5EF4-FFF2-40B4-BE49-F238E27FC236}">
                  <a16:creationId xmlns:a16="http://schemas.microsoft.com/office/drawing/2014/main" id="{1F211EB1-C5B7-4511-90B0-1103A238E98E}"/>
                </a:ext>
              </a:extLst>
            </p:cNvPr>
            <p:cNvSpPr/>
            <p:nvPr/>
          </p:nvSpPr>
          <p:spPr>
            <a:xfrm>
              <a:off x="12229133" y="6251351"/>
              <a:ext cx="1430561" cy="1430561"/>
            </a:xfrm>
            <a:prstGeom prst="ellipse">
              <a:avLst/>
            </a:prstGeom>
            <a:solidFill>
              <a:schemeClr val="accent4">
                <a:lumMod val="60000"/>
                <a:lumOff val="4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Elipse 73">
              <a:extLst>
                <a:ext uri="{FF2B5EF4-FFF2-40B4-BE49-F238E27FC236}">
                  <a16:creationId xmlns:a16="http://schemas.microsoft.com/office/drawing/2014/main" id="{DCEB1E82-B9CC-44A7-97F9-043E2AF78D4E}"/>
                </a:ext>
              </a:extLst>
            </p:cNvPr>
            <p:cNvSpPr/>
            <p:nvPr/>
          </p:nvSpPr>
          <p:spPr>
            <a:xfrm>
              <a:off x="10812785" y="7583403"/>
              <a:ext cx="1234011" cy="1234011"/>
            </a:xfrm>
            <a:prstGeom prst="ellipse">
              <a:avLst/>
            </a:prstGeom>
            <a:solidFill>
              <a:schemeClr val="accent5">
                <a:lumMod val="60000"/>
                <a:lumOff val="4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6" name="Elipse 75">
              <a:extLst>
                <a:ext uri="{FF2B5EF4-FFF2-40B4-BE49-F238E27FC236}">
                  <a16:creationId xmlns:a16="http://schemas.microsoft.com/office/drawing/2014/main" id="{E4AA9948-8399-4EA8-9DEF-9BF87519C3B2}"/>
                </a:ext>
              </a:extLst>
            </p:cNvPr>
            <p:cNvSpPr/>
            <p:nvPr/>
          </p:nvSpPr>
          <p:spPr>
            <a:xfrm>
              <a:off x="8946863" y="5395312"/>
              <a:ext cx="1234011" cy="1234011"/>
            </a:xfrm>
            <a:prstGeom prst="ellipse">
              <a:avLst/>
            </a:prstGeom>
            <a:solidFill>
              <a:schemeClr val="accent2">
                <a:lumMod val="75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Elipse 54">
              <a:extLst>
                <a:ext uri="{FF2B5EF4-FFF2-40B4-BE49-F238E27FC236}">
                  <a16:creationId xmlns:a16="http://schemas.microsoft.com/office/drawing/2014/main" id="{A6FBF4D0-90F6-48DA-92A3-FF5549061D4B}"/>
                </a:ext>
              </a:extLst>
            </p:cNvPr>
            <p:cNvSpPr/>
            <p:nvPr/>
          </p:nvSpPr>
          <p:spPr>
            <a:xfrm>
              <a:off x="8529658" y="4243139"/>
              <a:ext cx="1712073" cy="17120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Rectángulo: esquinas redondeadas 76">
              <a:extLst>
                <a:ext uri="{FF2B5EF4-FFF2-40B4-BE49-F238E27FC236}">
                  <a16:creationId xmlns:a16="http://schemas.microsoft.com/office/drawing/2014/main" id="{B7D6CD3A-F375-44D3-A247-282DC5804834}"/>
                </a:ext>
              </a:extLst>
            </p:cNvPr>
            <p:cNvSpPr/>
            <p:nvPr/>
          </p:nvSpPr>
          <p:spPr>
            <a:xfrm rot="2688162" flipH="1">
              <a:off x="11677266" y="5623213"/>
              <a:ext cx="952051" cy="156863"/>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8" name="Elipse 77">
              <a:extLst>
                <a:ext uri="{FF2B5EF4-FFF2-40B4-BE49-F238E27FC236}">
                  <a16:creationId xmlns:a16="http://schemas.microsoft.com/office/drawing/2014/main" id="{84C10E7F-500B-42FF-8090-F6CEF9A26D69}"/>
                </a:ext>
              </a:extLst>
            </p:cNvPr>
            <p:cNvSpPr/>
            <p:nvPr/>
          </p:nvSpPr>
          <p:spPr>
            <a:xfrm>
              <a:off x="10761297" y="4312327"/>
              <a:ext cx="1430561" cy="1430561"/>
            </a:xfrm>
            <a:prstGeom prst="ellipse">
              <a:avLst/>
            </a:prstGeom>
            <a:solidFill>
              <a:schemeClr val="accent3">
                <a:lumMod val="60000"/>
                <a:lumOff val="40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4" name="Elipse 53">
              <a:extLst>
                <a:ext uri="{FF2B5EF4-FFF2-40B4-BE49-F238E27FC236}">
                  <a16:creationId xmlns:a16="http://schemas.microsoft.com/office/drawing/2014/main" id="{8EEC3340-7201-4CB4-934B-3ED7B316768C}"/>
                </a:ext>
              </a:extLst>
            </p:cNvPr>
            <p:cNvSpPr/>
            <p:nvPr/>
          </p:nvSpPr>
          <p:spPr>
            <a:xfrm>
              <a:off x="11573823" y="3161402"/>
              <a:ext cx="1781011" cy="178101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2" name="Elipse 61">
              <a:extLst>
                <a:ext uri="{FF2B5EF4-FFF2-40B4-BE49-F238E27FC236}">
                  <a16:creationId xmlns:a16="http://schemas.microsoft.com/office/drawing/2014/main" id="{587291C9-788C-462D-A113-8627E9BB3A43}"/>
                </a:ext>
              </a:extLst>
            </p:cNvPr>
            <p:cNvSpPr/>
            <p:nvPr/>
          </p:nvSpPr>
          <p:spPr>
            <a:xfrm>
              <a:off x="11023894" y="5737299"/>
              <a:ext cx="634713" cy="6347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0" name="Elipse 69">
              <a:extLst>
                <a:ext uri="{FF2B5EF4-FFF2-40B4-BE49-F238E27FC236}">
                  <a16:creationId xmlns:a16="http://schemas.microsoft.com/office/drawing/2014/main" id="{244813C7-1865-44C0-9C52-E262AD75BBB9}"/>
                </a:ext>
              </a:extLst>
            </p:cNvPr>
            <p:cNvSpPr/>
            <p:nvPr/>
          </p:nvSpPr>
          <p:spPr>
            <a:xfrm>
              <a:off x="10680643" y="9431928"/>
              <a:ext cx="1262444" cy="1262444"/>
            </a:xfrm>
            <a:prstGeom prst="ellipse">
              <a:avLst/>
            </a:prstGeom>
            <a:solidFill>
              <a:schemeClr val="accent4">
                <a:lumMod val="75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Rectángulo: esquinas redondeadas 78">
              <a:extLst>
                <a:ext uri="{FF2B5EF4-FFF2-40B4-BE49-F238E27FC236}">
                  <a16:creationId xmlns:a16="http://schemas.microsoft.com/office/drawing/2014/main" id="{5B7BD226-295E-4244-A388-1DB23963461C}"/>
                </a:ext>
              </a:extLst>
            </p:cNvPr>
            <p:cNvSpPr/>
            <p:nvPr/>
          </p:nvSpPr>
          <p:spPr>
            <a:xfrm rot="2688162" flipH="1">
              <a:off x="14677026" y="8404227"/>
              <a:ext cx="1085056" cy="156863"/>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0" name="Elipse 79">
              <a:extLst>
                <a:ext uri="{FF2B5EF4-FFF2-40B4-BE49-F238E27FC236}">
                  <a16:creationId xmlns:a16="http://schemas.microsoft.com/office/drawing/2014/main" id="{91480B9F-EB6A-42AF-927A-0D0D5658FA09}"/>
                </a:ext>
              </a:extLst>
            </p:cNvPr>
            <p:cNvSpPr/>
            <p:nvPr/>
          </p:nvSpPr>
          <p:spPr>
            <a:xfrm>
              <a:off x="15139250" y="8390441"/>
              <a:ext cx="1234011" cy="1234011"/>
            </a:xfrm>
            <a:prstGeom prst="ellipse">
              <a:avLst/>
            </a:prstGeom>
            <a:solidFill>
              <a:schemeClr val="accent5">
                <a:lumMod val="75000"/>
                <a:alpha val="3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6" name="Elipse 55">
              <a:extLst>
                <a:ext uri="{FF2B5EF4-FFF2-40B4-BE49-F238E27FC236}">
                  <a16:creationId xmlns:a16="http://schemas.microsoft.com/office/drawing/2014/main" id="{F468DFFB-DE5F-40EC-97BA-F4FCFDFEA831}"/>
                </a:ext>
              </a:extLst>
            </p:cNvPr>
            <p:cNvSpPr/>
            <p:nvPr/>
          </p:nvSpPr>
          <p:spPr>
            <a:xfrm>
              <a:off x="14970592" y="6805461"/>
              <a:ext cx="1779681" cy="17796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82" name="Shape 2637">
            <a:extLst>
              <a:ext uri="{FF2B5EF4-FFF2-40B4-BE49-F238E27FC236}">
                <a16:creationId xmlns:a16="http://schemas.microsoft.com/office/drawing/2014/main" id="{ED01FD01-6649-417C-8752-73EE1EC81E0C}"/>
              </a:ext>
            </a:extLst>
          </p:cNvPr>
          <p:cNvSpPr>
            <a:spLocks noChangeAspect="1"/>
          </p:cNvSpPr>
          <p:nvPr/>
        </p:nvSpPr>
        <p:spPr>
          <a:xfrm>
            <a:off x="4184015" y="3864470"/>
            <a:ext cx="152361" cy="279328"/>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83" name="Shape 2660">
            <a:extLst>
              <a:ext uri="{FF2B5EF4-FFF2-40B4-BE49-F238E27FC236}">
                <a16:creationId xmlns:a16="http://schemas.microsoft.com/office/drawing/2014/main" id="{28B6FDF5-91E8-49F0-B195-AC5F8ED79D3C}"/>
              </a:ext>
            </a:extLst>
          </p:cNvPr>
          <p:cNvSpPr>
            <a:spLocks noChangeAspect="1"/>
          </p:cNvSpPr>
          <p:nvPr/>
        </p:nvSpPr>
        <p:spPr>
          <a:xfrm>
            <a:off x="4554771" y="240992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84" name="Shape 2677">
            <a:extLst>
              <a:ext uri="{FF2B5EF4-FFF2-40B4-BE49-F238E27FC236}">
                <a16:creationId xmlns:a16="http://schemas.microsoft.com/office/drawing/2014/main" id="{369899BD-FC0F-494F-946B-FB7E31678AC6}"/>
              </a:ext>
            </a:extLst>
          </p:cNvPr>
          <p:cNvSpPr>
            <a:spLocks noChangeAspect="1"/>
          </p:cNvSpPr>
          <p:nvPr/>
        </p:nvSpPr>
        <p:spPr>
          <a:xfrm>
            <a:off x="6106785" y="1886290"/>
            <a:ext cx="253935" cy="279328"/>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85" name="Shape 2690">
            <a:extLst>
              <a:ext uri="{FF2B5EF4-FFF2-40B4-BE49-F238E27FC236}">
                <a16:creationId xmlns:a16="http://schemas.microsoft.com/office/drawing/2014/main" id="{3F35A6E5-9382-4E3B-8519-1E4327446918}"/>
              </a:ext>
            </a:extLst>
          </p:cNvPr>
          <p:cNvSpPr>
            <a:spLocks noChangeAspect="1"/>
          </p:cNvSpPr>
          <p:nvPr/>
        </p:nvSpPr>
        <p:spPr>
          <a:xfrm>
            <a:off x="7792140" y="3720684"/>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86" name="Shape 2702">
            <a:extLst>
              <a:ext uri="{FF2B5EF4-FFF2-40B4-BE49-F238E27FC236}">
                <a16:creationId xmlns:a16="http://schemas.microsoft.com/office/drawing/2014/main" id="{2C6A9066-E073-4A85-B423-F2C610E22424}"/>
              </a:ext>
            </a:extLst>
          </p:cNvPr>
          <p:cNvSpPr>
            <a:spLocks noChangeAspect="1"/>
          </p:cNvSpPr>
          <p:nvPr/>
        </p:nvSpPr>
        <p:spPr>
          <a:xfrm>
            <a:off x="7600316" y="2341325"/>
            <a:ext cx="279328" cy="253935"/>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89" name="TextBox 31">
            <a:extLst>
              <a:ext uri="{FF2B5EF4-FFF2-40B4-BE49-F238E27FC236}">
                <a16:creationId xmlns:a16="http://schemas.microsoft.com/office/drawing/2014/main" id="{5116245F-6A37-4D58-960D-EFC182CF4645}"/>
              </a:ext>
            </a:extLst>
          </p:cNvPr>
          <p:cNvSpPr txBox="1"/>
          <p:nvPr/>
        </p:nvSpPr>
        <p:spPr>
          <a:xfrm>
            <a:off x="6325949" y="1165154"/>
            <a:ext cx="969111" cy="338554"/>
          </a:xfrm>
          <a:prstGeom prst="rect">
            <a:avLst/>
          </a:prstGeom>
          <a:noFill/>
        </p:spPr>
        <p:txBody>
          <a:bodyPr wrap="none" rtlCol="0" anchor="b" anchorCtr="0">
            <a:spAutoFit/>
          </a:bodyPr>
          <a:lstStyle/>
          <a:p>
            <a:r>
              <a:rPr lang="en-US" sz="1600" b="1" dirty="0">
                <a:solidFill>
                  <a:schemeClr val="tx2"/>
                </a:solidFill>
                <a:ea typeface="League Spartan" charset="0"/>
                <a:cs typeface="Poppins SemiBold" pitchFamily="2" charset="77"/>
              </a:rPr>
              <a:t>ENTORNO </a:t>
            </a:r>
          </a:p>
        </p:txBody>
      </p:sp>
      <p:sp>
        <p:nvSpPr>
          <p:cNvPr id="90" name="Subtitle 2">
            <a:extLst>
              <a:ext uri="{FF2B5EF4-FFF2-40B4-BE49-F238E27FC236}">
                <a16:creationId xmlns:a16="http://schemas.microsoft.com/office/drawing/2014/main" id="{8916C483-A2B5-450E-875D-65FDFB3761B8}"/>
              </a:ext>
            </a:extLst>
          </p:cNvPr>
          <p:cNvSpPr txBox="1">
            <a:spLocks/>
          </p:cNvSpPr>
          <p:nvPr/>
        </p:nvSpPr>
        <p:spPr>
          <a:xfrm>
            <a:off x="7242879" y="238605"/>
            <a:ext cx="2919374" cy="127316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SITUACIÓN LABORAL</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NIVEL EDUCATIVO</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CONDICIONES DE VIDA</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CREENCIAS POPULARES</a:t>
            </a:r>
            <a:endParaRPr lang="en-US" sz="1250" dirty="0">
              <a:solidFill>
                <a:schemeClr val="tx1"/>
              </a:solidFill>
              <a:latin typeface="+mn-lt"/>
              <a:ea typeface="Open Sans Light" panose="020B0306030504020204" pitchFamily="34" charset="0"/>
              <a:cs typeface="Open Sans Light" panose="020B0306030504020204" pitchFamily="34" charset="0"/>
            </a:endParaRPr>
          </a:p>
        </p:txBody>
      </p:sp>
      <p:sp>
        <p:nvSpPr>
          <p:cNvPr id="91" name="TextBox 31">
            <a:extLst>
              <a:ext uri="{FF2B5EF4-FFF2-40B4-BE49-F238E27FC236}">
                <a16:creationId xmlns:a16="http://schemas.microsoft.com/office/drawing/2014/main" id="{2EBA920B-C0E0-42CD-BB7D-93AD656DD502}"/>
              </a:ext>
            </a:extLst>
          </p:cNvPr>
          <p:cNvSpPr txBox="1"/>
          <p:nvPr/>
        </p:nvSpPr>
        <p:spPr>
          <a:xfrm>
            <a:off x="8292276" y="2184303"/>
            <a:ext cx="1249701" cy="338554"/>
          </a:xfrm>
          <a:prstGeom prst="rect">
            <a:avLst/>
          </a:prstGeom>
          <a:noFill/>
        </p:spPr>
        <p:txBody>
          <a:bodyPr wrap="none" rtlCol="0" anchor="b" anchorCtr="0">
            <a:spAutoFit/>
          </a:bodyPr>
          <a:lstStyle/>
          <a:p>
            <a:r>
              <a:rPr lang="en-US" sz="1600" b="1" dirty="0">
                <a:solidFill>
                  <a:schemeClr val="tx2"/>
                </a:solidFill>
                <a:ea typeface="League Spartan" charset="0"/>
                <a:cs typeface="Poppins SemiBold" pitchFamily="2" charset="77"/>
              </a:rPr>
              <a:t>TRATAMIENTO</a:t>
            </a:r>
          </a:p>
        </p:txBody>
      </p:sp>
      <p:sp>
        <p:nvSpPr>
          <p:cNvPr id="92" name="Subtitle 2">
            <a:extLst>
              <a:ext uri="{FF2B5EF4-FFF2-40B4-BE49-F238E27FC236}">
                <a16:creationId xmlns:a16="http://schemas.microsoft.com/office/drawing/2014/main" id="{12C913F1-FDD2-450F-8A92-92457C994A5E}"/>
              </a:ext>
            </a:extLst>
          </p:cNvPr>
          <p:cNvSpPr txBox="1">
            <a:spLocks/>
          </p:cNvSpPr>
          <p:nvPr/>
        </p:nvSpPr>
        <p:spPr>
          <a:xfrm>
            <a:off x="9541977" y="2205075"/>
            <a:ext cx="2919374" cy="127316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COMPLEJIDAD</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EFECTOS SECUNDARIOS</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SECUELAS</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EFECTIVIDAD</a:t>
            </a:r>
          </a:p>
        </p:txBody>
      </p:sp>
      <p:sp>
        <p:nvSpPr>
          <p:cNvPr id="93" name="TextBox 31">
            <a:extLst>
              <a:ext uri="{FF2B5EF4-FFF2-40B4-BE49-F238E27FC236}">
                <a16:creationId xmlns:a16="http://schemas.microsoft.com/office/drawing/2014/main" id="{2B382921-E8CF-4D9C-9E8A-2F8C0E39D27E}"/>
              </a:ext>
            </a:extLst>
          </p:cNvPr>
          <p:cNvSpPr txBox="1"/>
          <p:nvPr/>
        </p:nvSpPr>
        <p:spPr>
          <a:xfrm>
            <a:off x="8403003" y="3496017"/>
            <a:ext cx="1654812" cy="338554"/>
          </a:xfrm>
          <a:prstGeom prst="rect">
            <a:avLst/>
          </a:prstGeom>
          <a:noFill/>
        </p:spPr>
        <p:txBody>
          <a:bodyPr wrap="none" rtlCol="0" anchor="b" anchorCtr="0">
            <a:spAutoFit/>
          </a:bodyPr>
          <a:lstStyle/>
          <a:p>
            <a:r>
              <a:rPr lang="en-US" sz="1600" b="1" dirty="0">
                <a:solidFill>
                  <a:schemeClr val="tx2"/>
                </a:solidFill>
                <a:ea typeface="League Spartan" charset="0"/>
                <a:cs typeface="Poppins SemiBold" pitchFamily="2" charset="77"/>
              </a:rPr>
              <a:t>EMPODERAMIENTO</a:t>
            </a:r>
          </a:p>
        </p:txBody>
      </p:sp>
      <p:sp>
        <p:nvSpPr>
          <p:cNvPr id="94" name="Subtitle 2">
            <a:extLst>
              <a:ext uri="{FF2B5EF4-FFF2-40B4-BE49-F238E27FC236}">
                <a16:creationId xmlns:a16="http://schemas.microsoft.com/office/drawing/2014/main" id="{95B26532-98BE-4346-A7A0-13D19DEFC269}"/>
              </a:ext>
            </a:extLst>
          </p:cNvPr>
          <p:cNvSpPr txBox="1">
            <a:spLocks/>
          </p:cNvSpPr>
          <p:nvPr/>
        </p:nvSpPr>
        <p:spPr>
          <a:xfrm>
            <a:off x="8403003" y="3872555"/>
            <a:ext cx="2919374" cy="127316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CONOCIMIENTO DE LA ENFERMEDAD</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NECESIDAD DE TRATAMIENTO</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MOTIVACIÓN</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ESTADO COGNITIVO AFECTIVO</a:t>
            </a:r>
          </a:p>
        </p:txBody>
      </p:sp>
      <p:sp>
        <p:nvSpPr>
          <p:cNvPr id="95" name="TextBox 31">
            <a:extLst>
              <a:ext uri="{FF2B5EF4-FFF2-40B4-BE49-F238E27FC236}">
                <a16:creationId xmlns:a16="http://schemas.microsoft.com/office/drawing/2014/main" id="{88E2DBD3-98C8-4AC3-B6E3-D3FCF2E46687}"/>
              </a:ext>
            </a:extLst>
          </p:cNvPr>
          <p:cNvSpPr txBox="1"/>
          <p:nvPr/>
        </p:nvSpPr>
        <p:spPr>
          <a:xfrm>
            <a:off x="3316783" y="2158809"/>
            <a:ext cx="915635" cy="338554"/>
          </a:xfrm>
          <a:prstGeom prst="rect">
            <a:avLst/>
          </a:prstGeom>
          <a:noFill/>
        </p:spPr>
        <p:txBody>
          <a:bodyPr wrap="none" rtlCol="0" anchor="b" anchorCtr="0">
            <a:spAutoFit/>
          </a:bodyPr>
          <a:lstStyle/>
          <a:p>
            <a:pPr algn="r"/>
            <a:r>
              <a:rPr lang="en-US" sz="1600" b="1" dirty="0">
                <a:solidFill>
                  <a:schemeClr val="tx2"/>
                </a:solidFill>
                <a:ea typeface="League Spartan" charset="0"/>
                <a:cs typeface="Poppins SemiBold" pitchFamily="2" charset="77"/>
              </a:rPr>
              <a:t>PERSONA</a:t>
            </a:r>
          </a:p>
        </p:txBody>
      </p:sp>
      <p:sp>
        <p:nvSpPr>
          <p:cNvPr id="96" name="Subtitle 2">
            <a:extLst>
              <a:ext uri="{FF2B5EF4-FFF2-40B4-BE49-F238E27FC236}">
                <a16:creationId xmlns:a16="http://schemas.microsoft.com/office/drawing/2014/main" id="{DAFB2267-F300-4A58-8062-B0BC8CD554B7}"/>
              </a:ext>
            </a:extLst>
          </p:cNvPr>
          <p:cNvSpPr txBox="1">
            <a:spLocks/>
          </p:cNvSpPr>
          <p:nvPr/>
        </p:nvSpPr>
        <p:spPr>
          <a:xfrm>
            <a:off x="387155" y="1545466"/>
            <a:ext cx="2919374" cy="1591718"/>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PATOLOGIAS CRONICAS</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AUSENCIA DE SINTOMAS</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EXPECTATIVAS DE CURACIÓN</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ACEPTACIÓN</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EDAD</a:t>
            </a:r>
          </a:p>
        </p:txBody>
      </p:sp>
      <p:sp>
        <p:nvSpPr>
          <p:cNvPr id="99" name="TextBox 31">
            <a:extLst>
              <a:ext uri="{FF2B5EF4-FFF2-40B4-BE49-F238E27FC236}">
                <a16:creationId xmlns:a16="http://schemas.microsoft.com/office/drawing/2014/main" id="{C8675923-F937-40AB-800E-73E6926FA3F6}"/>
              </a:ext>
            </a:extLst>
          </p:cNvPr>
          <p:cNvSpPr txBox="1"/>
          <p:nvPr/>
        </p:nvSpPr>
        <p:spPr>
          <a:xfrm>
            <a:off x="2828672" y="3650351"/>
            <a:ext cx="956737" cy="338554"/>
          </a:xfrm>
          <a:prstGeom prst="rect">
            <a:avLst/>
          </a:prstGeom>
          <a:noFill/>
        </p:spPr>
        <p:txBody>
          <a:bodyPr wrap="none" rtlCol="0" anchor="b" anchorCtr="0">
            <a:spAutoFit/>
          </a:bodyPr>
          <a:lstStyle/>
          <a:p>
            <a:pPr algn="r"/>
            <a:r>
              <a:rPr lang="en-US" sz="1600" b="1" dirty="0">
                <a:solidFill>
                  <a:schemeClr val="tx2"/>
                </a:solidFill>
                <a:ea typeface="League Spartan" charset="0"/>
                <a:cs typeface="Poppins SemiBold" pitchFamily="2" charset="77"/>
              </a:rPr>
              <a:t>ATENCIÓN</a:t>
            </a:r>
          </a:p>
        </p:txBody>
      </p:sp>
      <p:sp>
        <p:nvSpPr>
          <p:cNvPr id="100" name="Subtitle 2">
            <a:extLst>
              <a:ext uri="{FF2B5EF4-FFF2-40B4-BE49-F238E27FC236}">
                <a16:creationId xmlns:a16="http://schemas.microsoft.com/office/drawing/2014/main" id="{6D57522C-75AA-4CDE-A684-976D54909822}"/>
              </a:ext>
            </a:extLst>
          </p:cNvPr>
          <p:cNvSpPr txBox="1">
            <a:spLocks/>
          </p:cNvSpPr>
          <p:nvPr/>
        </p:nvSpPr>
        <p:spPr>
          <a:xfrm>
            <a:off x="866035" y="4026889"/>
            <a:ext cx="2919374" cy="1591718"/>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CONFIANZA RECIPROCA</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EMPATIA</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ASISTENCIA CONTINUA</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SATISFACCIÓN</a:t>
            </a:r>
          </a:p>
          <a:p>
            <a:pPr algn="r">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ACCESIBILIDAD</a:t>
            </a:r>
          </a:p>
        </p:txBody>
      </p:sp>
    </p:spTree>
    <p:extLst>
      <p:ext uri="{BB962C8B-B14F-4D97-AF65-F5344CB8AC3E}">
        <p14:creationId xmlns:p14="http://schemas.microsoft.com/office/powerpoint/2010/main" val="3703889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A92A32A-588E-4BAA-A64C-6D349A379316}"/>
              </a:ext>
            </a:extLst>
          </p:cNvPr>
          <p:cNvPicPr>
            <a:picLocks noChangeAspect="1"/>
          </p:cNvPicPr>
          <p:nvPr/>
        </p:nvPicPr>
        <p:blipFill>
          <a:blip r:embed="rId2"/>
          <a:stretch>
            <a:fillRect/>
          </a:stretch>
        </p:blipFill>
        <p:spPr>
          <a:xfrm>
            <a:off x="739206" y="643466"/>
            <a:ext cx="10713588" cy="5571067"/>
          </a:xfrm>
          <a:prstGeom prst="rect">
            <a:avLst/>
          </a:prstGeom>
        </p:spPr>
      </p:pic>
    </p:spTree>
    <p:extLst>
      <p:ext uri="{BB962C8B-B14F-4D97-AF65-F5344CB8AC3E}">
        <p14:creationId xmlns:p14="http://schemas.microsoft.com/office/powerpoint/2010/main" val="2650109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AD1659-E18F-47ED-8EC8-8EB96BD04D35}"/>
              </a:ext>
            </a:extLst>
          </p:cNvPr>
          <p:cNvPicPr>
            <a:picLocks noChangeAspect="1"/>
          </p:cNvPicPr>
          <p:nvPr/>
        </p:nvPicPr>
        <p:blipFill>
          <a:blip r:embed="rId2"/>
          <a:stretch>
            <a:fillRect/>
          </a:stretch>
        </p:blipFill>
        <p:spPr>
          <a:xfrm>
            <a:off x="2102403" y="643466"/>
            <a:ext cx="7987193" cy="5571067"/>
          </a:xfrm>
          <a:prstGeom prst="rect">
            <a:avLst/>
          </a:prstGeom>
        </p:spPr>
      </p:pic>
    </p:spTree>
    <p:extLst>
      <p:ext uri="{BB962C8B-B14F-4D97-AF65-F5344CB8AC3E}">
        <p14:creationId xmlns:p14="http://schemas.microsoft.com/office/powerpoint/2010/main" val="3545348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6000C-F038-934B-B7BF-76D8D694BA24}"/>
              </a:ext>
            </a:extLst>
          </p:cNvPr>
          <p:cNvSpPr txBox="1"/>
          <p:nvPr/>
        </p:nvSpPr>
        <p:spPr>
          <a:xfrm>
            <a:off x="762000" y="241210"/>
            <a:ext cx="4523803" cy="668773"/>
          </a:xfrm>
          <a:prstGeom prst="rect">
            <a:avLst/>
          </a:prstGeom>
          <a:noFill/>
        </p:spPr>
        <p:txBody>
          <a:bodyPr wrap="none" rtlCol="0">
            <a:spAutoFit/>
          </a:bodyPr>
          <a:lstStyle/>
          <a:p>
            <a:pPr>
              <a:lnSpc>
                <a:spcPts val="5000"/>
              </a:lnSpc>
            </a:pPr>
            <a:r>
              <a:rPr lang="en-US" sz="3300" b="1" dirty="0">
                <a:solidFill>
                  <a:schemeClr val="tx2"/>
                </a:solidFill>
                <a:ea typeface="League Spartan" charset="0"/>
                <a:cs typeface="Poppins SemiBold" pitchFamily="2" charset="77"/>
              </a:rPr>
              <a:t>Desarrollo de la </a:t>
            </a:r>
            <a:r>
              <a:rPr lang="es-SV" sz="3300" b="1" dirty="0">
                <a:solidFill>
                  <a:schemeClr val="tx2"/>
                </a:solidFill>
                <a:ea typeface="League Spartan" charset="0"/>
                <a:cs typeface="Poppins SemiBold" pitchFamily="2" charset="77"/>
              </a:rPr>
              <a:t>presentación</a:t>
            </a:r>
          </a:p>
        </p:txBody>
      </p:sp>
      <p:sp>
        <p:nvSpPr>
          <p:cNvPr id="5" name="Freeform 1">
            <a:extLst>
              <a:ext uri="{FF2B5EF4-FFF2-40B4-BE49-F238E27FC236}">
                <a16:creationId xmlns:a16="http://schemas.microsoft.com/office/drawing/2014/main" id="{C66202CD-405C-394D-89D7-2969C37196FB}"/>
              </a:ext>
            </a:extLst>
          </p:cNvPr>
          <p:cNvSpPr>
            <a:spLocks noChangeArrowheads="1"/>
          </p:cNvSpPr>
          <p:nvPr/>
        </p:nvSpPr>
        <p:spPr bwMode="auto">
          <a:xfrm>
            <a:off x="1774885" y="1906846"/>
            <a:ext cx="2361602" cy="4550358"/>
          </a:xfrm>
          <a:prstGeom prst="roundRect">
            <a:avLst>
              <a:gd name="adj" fmla="val 8113"/>
            </a:avLst>
          </a:prstGeom>
          <a:solidFill>
            <a:schemeClr val="accent1"/>
          </a:solidFill>
          <a:ln>
            <a:noFill/>
          </a:ln>
          <a:effectLst/>
        </p:spPr>
        <p:txBody>
          <a:bodyPr wrap="none" anchor="ctr"/>
          <a:lstStyle/>
          <a:p>
            <a:endParaRPr lang="en-US" sz="3266" dirty="0"/>
          </a:p>
        </p:txBody>
      </p:sp>
      <p:sp>
        <p:nvSpPr>
          <p:cNvPr id="6" name="Freeform 2">
            <a:extLst>
              <a:ext uri="{FF2B5EF4-FFF2-40B4-BE49-F238E27FC236}">
                <a16:creationId xmlns:a16="http://schemas.microsoft.com/office/drawing/2014/main" id="{FBFBC61A-38D5-4E40-B306-D4D28C8FCB22}"/>
              </a:ext>
            </a:extLst>
          </p:cNvPr>
          <p:cNvSpPr>
            <a:spLocks noChangeArrowheads="1"/>
          </p:cNvSpPr>
          <p:nvPr/>
        </p:nvSpPr>
        <p:spPr bwMode="auto">
          <a:xfrm>
            <a:off x="1774885" y="5470613"/>
            <a:ext cx="2361602" cy="986591"/>
          </a:xfrm>
          <a:custGeom>
            <a:avLst/>
            <a:gdLst>
              <a:gd name="T0" fmla="*/ 0 w 5362"/>
              <a:gd name="T1" fmla="*/ 0 h 2242"/>
              <a:gd name="T2" fmla="*/ 5361 w 5362"/>
              <a:gd name="T3" fmla="*/ 0 h 2242"/>
              <a:gd name="T4" fmla="*/ 5361 w 5362"/>
              <a:gd name="T5" fmla="*/ 1834 h 2242"/>
              <a:gd name="T6" fmla="*/ 5361 w 5362"/>
              <a:gd name="T7" fmla="*/ 1834 h 2242"/>
              <a:gd name="T8" fmla="*/ 4953 w 5362"/>
              <a:gd name="T9" fmla="*/ 2241 h 2242"/>
              <a:gd name="T10" fmla="*/ 408 w 5362"/>
              <a:gd name="T11" fmla="*/ 2241 h 2242"/>
              <a:gd name="T12" fmla="*/ 408 w 5362"/>
              <a:gd name="T13" fmla="*/ 2241 h 2242"/>
              <a:gd name="T14" fmla="*/ 0 w 5362"/>
              <a:gd name="T15" fmla="*/ 1834 h 2242"/>
              <a:gd name="T16" fmla="*/ 0 w 5362"/>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2" h="2242">
                <a:moveTo>
                  <a:pt x="0" y="0"/>
                </a:moveTo>
                <a:lnTo>
                  <a:pt x="5361" y="0"/>
                </a:lnTo>
                <a:lnTo>
                  <a:pt x="5361" y="1834"/>
                </a:lnTo>
                <a:lnTo>
                  <a:pt x="5361" y="1834"/>
                </a:lnTo>
                <a:cubicBezTo>
                  <a:pt x="5361" y="2059"/>
                  <a:pt x="5178" y="2241"/>
                  <a:pt x="4953" y="2241"/>
                </a:cubicBezTo>
                <a:lnTo>
                  <a:pt x="408" y="2241"/>
                </a:lnTo>
                <a:lnTo>
                  <a:pt x="408" y="2241"/>
                </a:lnTo>
                <a:cubicBezTo>
                  <a:pt x="183" y="2241"/>
                  <a:pt x="0" y="2059"/>
                  <a:pt x="0" y="1834"/>
                </a:cubicBezTo>
                <a:lnTo>
                  <a:pt x="0" y="0"/>
                </a:lnTo>
              </a:path>
            </a:pathLst>
          </a:custGeom>
          <a:solidFill>
            <a:schemeClr val="bg1"/>
          </a:solidFill>
          <a:ln>
            <a:noFill/>
          </a:ln>
          <a:effectLst/>
        </p:spPr>
        <p:txBody>
          <a:bodyPr wrap="none" anchor="ctr"/>
          <a:lstStyle/>
          <a:p>
            <a:endParaRPr lang="en-US" sz="3266"/>
          </a:p>
        </p:txBody>
      </p:sp>
      <p:sp>
        <p:nvSpPr>
          <p:cNvPr id="52" name="Freeform 51">
            <a:extLst>
              <a:ext uri="{FF2B5EF4-FFF2-40B4-BE49-F238E27FC236}">
                <a16:creationId xmlns:a16="http://schemas.microsoft.com/office/drawing/2014/main" id="{A9FEF9E5-4C96-3740-965D-2A941A8A9EA8}"/>
              </a:ext>
            </a:extLst>
          </p:cNvPr>
          <p:cNvSpPr>
            <a:spLocks noChangeArrowheads="1"/>
          </p:cNvSpPr>
          <p:nvPr/>
        </p:nvSpPr>
        <p:spPr bwMode="auto">
          <a:xfrm>
            <a:off x="1792584" y="2740011"/>
            <a:ext cx="2326204" cy="2322317"/>
          </a:xfrm>
          <a:custGeom>
            <a:avLst/>
            <a:gdLst>
              <a:gd name="connsiteX0" fmla="*/ 1139727 w 4652408"/>
              <a:gd name="connsiteY0" fmla="*/ 4346434 h 4644634"/>
              <a:gd name="connsiteX1" fmla="*/ 1338673 w 4652408"/>
              <a:gd name="connsiteY1" fmla="*/ 4471200 h 4644634"/>
              <a:gd name="connsiteX2" fmla="*/ 1473357 w 4652408"/>
              <a:gd name="connsiteY2" fmla="*/ 4563226 h 4644634"/>
              <a:gd name="connsiteX3" fmla="*/ 1608922 w 4652408"/>
              <a:gd name="connsiteY3" fmla="*/ 4471200 h 4644634"/>
              <a:gd name="connsiteX4" fmla="*/ 1807868 w 4652408"/>
              <a:gd name="connsiteY4" fmla="*/ 4346434 h 4644634"/>
              <a:gd name="connsiteX5" fmla="*/ 2006814 w 4652408"/>
              <a:gd name="connsiteY5" fmla="*/ 4471200 h 4644634"/>
              <a:gd name="connsiteX6" fmla="*/ 2141499 w 4652408"/>
              <a:gd name="connsiteY6" fmla="*/ 4563226 h 4644634"/>
              <a:gd name="connsiteX7" fmla="*/ 2277064 w 4652408"/>
              <a:gd name="connsiteY7" fmla="*/ 4471200 h 4644634"/>
              <a:gd name="connsiteX8" fmla="*/ 2476010 w 4652408"/>
              <a:gd name="connsiteY8" fmla="*/ 4346434 h 4644634"/>
              <a:gd name="connsiteX9" fmla="*/ 2674956 w 4652408"/>
              <a:gd name="connsiteY9" fmla="*/ 4471200 h 4644634"/>
              <a:gd name="connsiteX10" fmla="*/ 2809640 w 4652408"/>
              <a:gd name="connsiteY10" fmla="*/ 4563226 h 4644634"/>
              <a:gd name="connsiteX11" fmla="*/ 2850134 w 4652408"/>
              <a:gd name="connsiteY11" fmla="*/ 4603930 h 4644634"/>
              <a:gd name="connsiteX12" fmla="*/ 2809640 w 4652408"/>
              <a:gd name="connsiteY12" fmla="*/ 4644634 h 4644634"/>
              <a:gd name="connsiteX13" fmla="*/ 2610694 w 4652408"/>
              <a:gd name="connsiteY13" fmla="*/ 4520753 h 4644634"/>
              <a:gd name="connsiteX14" fmla="*/ 2476010 w 4652408"/>
              <a:gd name="connsiteY14" fmla="*/ 4428727 h 4644634"/>
              <a:gd name="connsiteX15" fmla="*/ 2340445 w 4652408"/>
              <a:gd name="connsiteY15" fmla="*/ 4520753 h 4644634"/>
              <a:gd name="connsiteX16" fmla="*/ 2141499 w 4652408"/>
              <a:gd name="connsiteY16" fmla="*/ 4644634 h 4644634"/>
              <a:gd name="connsiteX17" fmla="*/ 1942553 w 4652408"/>
              <a:gd name="connsiteY17" fmla="*/ 4520753 h 4644634"/>
              <a:gd name="connsiteX18" fmla="*/ 1807868 w 4652408"/>
              <a:gd name="connsiteY18" fmla="*/ 4428727 h 4644634"/>
              <a:gd name="connsiteX19" fmla="*/ 1672303 w 4652408"/>
              <a:gd name="connsiteY19" fmla="*/ 4520753 h 4644634"/>
              <a:gd name="connsiteX20" fmla="*/ 1473357 w 4652408"/>
              <a:gd name="connsiteY20" fmla="*/ 4644634 h 4644634"/>
              <a:gd name="connsiteX21" fmla="*/ 1274411 w 4652408"/>
              <a:gd name="connsiteY21" fmla="*/ 4520753 h 4644634"/>
              <a:gd name="connsiteX22" fmla="*/ 1139727 w 4652408"/>
              <a:gd name="connsiteY22" fmla="*/ 4428727 h 4644634"/>
              <a:gd name="connsiteX23" fmla="*/ 1099233 w 4652408"/>
              <a:gd name="connsiteY23" fmla="*/ 4387138 h 4644634"/>
              <a:gd name="connsiteX24" fmla="*/ 1139727 w 4652408"/>
              <a:gd name="connsiteY24" fmla="*/ 4346434 h 4644634"/>
              <a:gd name="connsiteX25" fmla="*/ 760869 w 4652408"/>
              <a:gd name="connsiteY25" fmla="*/ 3655045 h 4644634"/>
              <a:gd name="connsiteX26" fmla="*/ 849771 w 4652408"/>
              <a:gd name="connsiteY26" fmla="*/ 3743946 h 4644634"/>
              <a:gd name="connsiteX27" fmla="*/ 760869 w 4652408"/>
              <a:gd name="connsiteY27" fmla="*/ 3832847 h 4644634"/>
              <a:gd name="connsiteX28" fmla="*/ 671968 w 4652408"/>
              <a:gd name="connsiteY28" fmla="*/ 3743946 h 4644634"/>
              <a:gd name="connsiteX29" fmla="*/ 760869 w 4652408"/>
              <a:gd name="connsiteY29" fmla="*/ 3655045 h 4644634"/>
              <a:gd name="connsiteX30" fmla="*/ 3346143 w 4652408"/>
              <a:gd name="connsiteY30" fmla="*/ 2862665 h 4644634"/>
              <a:gd name="connsiteX31" fmla="*/ 3491259 w 4652408"/>
              <a:gd name="connsiteY31" fmla="*/ 2952489 h 4644634"/>
              <a:gd name="connsiteX32" fmla="*/ 3589763 w 4652408"/>
              <a:gd name="connsiteY32" fmla="*/ 3020298 h 4644634"/>
              <a:gd name="connsiteX33" fmla="*/ 3688266 w 4652408"/>
              <a:gd name="connsiteY33" fmla="*/ 2952489 h 4644634"/>
              <a:gd name="connsiteX34" fmla="*/ 3834262 w 4652408"/>
              <a:gd name="connsiteY34" fmla="*/ 2862665 h 4644634"/>
              <a:gd name="connsiteX35" fmla="*/ 3978499 w 4652408"/>
              <a:gd name="connsiteY35" fmla="*/ 2952489 h 4644634"/>
              <a:gd name="connsiteX36" fmla="*/ 4077882 w 4652408"/>
              <a:gd name="connsiteY36" fmla="*/ 3020298 h 4644634"/>
              <a:gd name="connsiteX37" fmla="*/ 4176386 w 4652408"/>
              <a:gd name="connsiteY37" fmla="*/ 2952489 h 4644634"/>
              <a:gd name="connsiteX38" fmla="*/ 4321502 w 4652408"/>
              <a:gd name="connsiteY38" fmla="*/ 2862665 h 4644634"/>
              <a:gd name="connsiteX39" fmla="*/ 4466619 w 4652408"/>
              <a:gd name="connsiteY39" fmla="*/ 2952489 h 4644634"/>
              <a:gd name="connsiteX40" fmla="*/ 4565122 w 4652408"/>
              <a:gd name="connsiteY40" fmla="*/ 3020298 h 4644634"/>
              <a:gd name="connsiteX41" fmla="*/ 4594146 w 4652408"/>
              <a:gd name="connsiteY41" fmla="*/ 3049359 h 4644634"/>
              <a:gd name="connsiteX42" fmla="*/ 4565122 w 4652408"/>
              <a:gd name="connsiteY42" fmla="*/ 3079300 h 4644634"/>
              <a:gd name="connsiteX43" fmla="*/ 4420006 w 4652408"/>
              <a:gd name="connsiteY43" fmla="*/ 2988595 h 4644634"/>
              <a:gd name="connsiteX44" fmla="*/ 4321502 w 4652408"/>
              <a:gd name="connsiteY44" fmla="*/ 2921667 h 4644634"/>
              <a:gd name="connsiteX45" fmla="*/ 4222999 w 4652408"/>
              <a:gd name="connsiteY45" fmla="*/ 2988595 h 4644634"/>
              <a:gd name="connsiteX46" fmla="*/ 4077882 w 4652408"/>
              <a:gd name="connsiteY46" fmla="*/ 3079300 h 4644634"/>
              <a:gd name="connsiteX47" fmla="*/ 3931886 w 4652408"/>
              <a:gd name="connsiteY47" fmla="*/ 2988595 h 4644634"/>
              <a:gd name="connsiteX48" fmla="*/ 3834262 w 4652408"/>
              <a:gd name="connsiteY48" fmla="*/ 2921667 h 4644634"/>
              <a:gd name="connsiteX49" fmla="*/ 3734879 w 4652408"/>
              <a:gd name="connsiteY49" fmla="*/ 2988595 h 4644634"/>
              <a:gd name="connsiteX50" fmla="*/ 3589763 w 4652408"/>
              <a:gd name="connsiteY50" fmla="*/ 3079300 h 4644634"/>
              <a:gd name="connsiteX51" fmla="*/ 3444646 w 4652408"/>
              <a:gd name="connsiteY51" fmla="*/ 2988595 h 4644634"/>
              <a:gd name="connsiteX52" fmla="*/ 3346143 w 4652408"/>
              <a:gd name="connsiteY52" fmla="*/ 2921667 h 4644634"/>
              <a:gd name="connsiteX53" fmla="*/ 3317119 w 4652408"/>
              <a:gd name="connsiteY53" fmla="*/ 2891726 h 4644634"/>
              <a:gd name="connsiteX54" fmla="*/ 3346143 w 4652408"/>
              <a:gd name="connsiteY54" fmla="*/ 2862665 h 4644634"/>
              <a:gd name="connsiteX55" fmla="*/ 50209 w 4652408"/>
              <a:gd name="connsiteY55" fmla="*/ 963285 h 4644634"/>
              <a:gd name="connsiteX56" fmla="*/ 299492 w 4652408"/>
              <a:gd name="connsiteY56" fmla="*/ 1118800 h 4644634"/>
              <a:gd name="connsiteX57" fmla="*/ 467736 w 4652408"/>
              <a:gd name="connsiteY57" fmla="*/ 1234553 h 4644634"/>
              <a:gd name="connsiteX58" fmla="*/ 636861 w 4652408"/>
              <a:gd name="connsiteY58" fmla="*/ 1118800 h 4644634"/>
              <a:gd name="connsiteX59" fmla="*/ 886145 w 4652408"/>
              <a:gd name="connsiteY59" fmla="*/ 963285 h 4644634"/>
              <a:gd name="connsiteX60" fmla="*/ 1134547 w 4652408"/>
              <a:gd name="connsiteY60" fmla="*/ 1118800 h 4644634"/>
              <a:gd name="connsiteX61" fmla="*/ 1303672 w 4652408"/>
              <a:gd name="connsiteY61" fmla="*/ 1234553 h 4644634"/>
              <a:gd name="connsiteX62" fmla="*/ 1472797 w 4652408"/>
              <a:gd name="connsiteY62" fmla="*/ 1118800 h 4644634"/>
              <a:gd name="connsiteX63" fmla="*/ 1721199 w 4652408"/>
              <a:gd name="connsiteY63" fmla="*/ 963285 h 4644634"/>
              <a:gd name="connsiteX64" fmla="*/ 1970482 w 4652408"/>
              <a:gd name="connsiteY64" fmla="*/ 1118800 h 4644634"/>
              <a:gd name="connsiteX65" fmla="*/ 2139607 w 4652408"/>
              <a:gd name="connsiteY65" fmla="*/ 1234553 h 4644634"/>
              <a:gd name="connsiteX66" fmla="*/ 2189816 w 4652408"/>
              <a:gd name="connsiteY66" fmla="*/ 1284919 h 4644634"/>
              <a:gd name="connsiteX67" fmla="*/ 2139607 w 4652408"/>
              <a:gd name="connsiteY67" fmla="*/ 1335285 h 4644634"/>
              <a:gd name="connsiteX68" fmla="*/ 1890324 w 4652408"/>
              <a:gd name="connsiteY68" fmla="*/ 1180653 h 4644634"/>
              <a:gd name="connsiteX69" fmla="*/ 1721199 w 4652408"/>
              <a:gd name="connsiteY69" fmla="*/ 1065784 h 4644634"/>
              <a:gd name="connsiteX70" fmla="*/ 1552074 w 4652408"/>
              <a:gd name="connsiteY70" fmla="*/ 1180653 h 4644634"/>
              <a:gd name="connsiteX71" fmla="*/ 1303672 w 4652408"/>
              <a:gd name="connsiteY71" fmla="*/ 1335285 h 4644634"/>
              <a:gd name="connsiteX72" fmla="*/ 1054389 w 4652408"/>
              <a:gd name="connsiteY72" fmla="*/ 1180653 h 4644634"/>
              <a:gd name="connsiteX73" fmla="*/ 886145 w 4652408"/>
              <a:gd name="connsiteY73" fmla="*/ 1065784 h 4644634"/>
              <a:gd name="connsiteX74" fmla="*/ 717020 w 4652408"/>
              <a:gd name="connsiteY74" fmla="*/ 1180653 h 4644634"/>
              <a:gd name="connsiteX75" fmla="*/ 467736 w 4652408"/>
              <a:gd name="connsiteY75" fmla="*/ 1335285 h 4644634"/>
              <a:gd name="connsiteX76" fmla="*/ 219334 w 4652408"/>
              <a:gd name="connsiteY76" fmla="*/ 1180653 h 4644634"/>
              <a:gd name="connsiteX77" fmla="*/ 50209 w 4652408"/>
              <a:gd name="connsiteY77" fmla="*/ 1065784 h 4644634"/>
              <a:gd name="connsiteX78" fmla="*/ 0 w 4652408"/>
              <a:gd name="connsiteY78" fmla="*/ 1014534 h 4644634"/>
              <a:gd name="connsiteX79" fmla="*/ 50209 w 4652408"/>
              <a:gd name="connsiteY79" fmla="*/ 963285 h 4644634"/>
              <a:gd name="connsiteX80" fmla="*/ 3400591 w 4652408"/>
              <a:gd name="connsiteY80" fmla="*/ 62147 h 4644634"/>
              <a:gd name="connsiteX81" fmla="*/ 3546048 w 4652408"/>
              <a:gd name="connsiteY81" fmla="*/ 152852 h 4644634"/>
              <a:gd name="connsiteX82" fmla="*/ 3644783 w 4652408"/>
              <a:gd name="connsiteY82" fmla="*/ 219780 h 4644634"/>
              <a:gd name="connsiteX83" fmla="*/ 3743518 w 4652408"/>
              <a:gd name="connsiteY83" fmla="*/ 152852 h 4644634"/>
              <a:gd name="connsiteX84" fmla="*/ 3888976 w 4652408"/>
              <a:gd name="connsiteY84" fmla="*/ 62147 h 4644634"/>
              <a:gd name="connsiteX85" fmla="*/ 4034434 w 4652408"/>
              <a:gd name="connsiteY85" fmla="*/ 152852 h 4644634"/>
              <a:gd name="connsiteX86" fmla="*/ 4134050 w 4652408"/>
              <a:gd name="connsiteY86" fmla="*/ 219780 h 4644634"/>
              <a:gd name="connsiteX87" fmla="*/ 4232785 w 4652408"/>
              <a:gd name="connsiteY87" fmla="*/ 152852 h 4644634"/>
              <a:gd name="connsiteX88" fmla="*/ 4378243 w 4652408"/>
              <a:gd name="connsiteY88" fmla="*/ 62147 h 4644634"/>
              <a:gd name="connsiteX89" fmla="*/ 4523700 w 4652408"/>
              <a:gd name="connsiteY89" fmla="*/ 152852 h 4644634"/>
              <a:gd name="connsiteX90" fmla="*/ 4622435 w 4652408"/>
              <a:gd name="connsiteY90" fmla="*/ 219780 h 4644634"/>
              <a:gd name="connsiteX91" fmla="*/ 4652408 w 4652408"/>
              <a:gd name="connsiteY91" fmla="*/ 249721 h 4644634"/>
              <a:gd name="connsiteX92" fmla="*/ 4622435 w 4652408"/>
              <a:gd name="connsiteY92" fmla="*/ 278782 h 4644634"/>
              <a:gd name="connsiteX93" fmla="*/ 4476978 w 4652408"/>
              <a:gd name="connsiteY93" fmla="*/ 188958 h 4644634"/>
              <a:gd name="connsiteX94" fmla="*/ 4378243 w 4652408"/>
              <a:gd name="connsiteY94" fmla="*/ 121149 h 4644634"/>
              <a:gd name="connsiteX95" fmla="*/ 4279508 w 4652408"/>
              <a:gd name="connsiteY95" fmla="*/ 188958 h 4644634"/>
              <a:gd name="connsiteX96" fmla="*/ 4134050 w 4652408"/>
              <a:gd name="connsiteY96" fmla="*/ 278782 h 4644634"/>
              <a:gd name="connsiteX97" fmla="*/ 3987711 w 4652408"/>
              <a:gd name="connsiteY97" fmla="*/ 188958 h 4644634"/>
              <a:gd name="connsiteX98" fmla="*/ 3888976 w 4652408"/>
              <a:gd name="connsiteY98" fmla="*/ 121149 h 4644634"/>
              <a:gd name="connsiteX99" fmla="*/ 3790241 w 4652408"/>
              <a:gd name="connsiteY99" fmla="*/ 188958 h 4644634"/>
              <a:gd name="connsiteX100" fmla="*/ 3644783 w 4652408"/>
              <a:gd name="connsiteY100" fmla="*/ 278782 h 4644634"/>
              <a:gd name="connsiteX101" fmla="*/ 3499326 w 4652408"/>
              <a:gd name="connsiteY101" fmla="*/ 188958 h 4644634"/>
              <a:gd name="connsiteX102" fmla="*/ 3400591 w 4652408"/>
              <a:gd name="connsiteY102" fmla="*/ 121149 h 4644634"/>
              <a:gd name="connsiteX103" fmla="*/ 3371499 w 4652408"/>
              <a:gd name="connsiteY103" fmla="*/ 92088 h 4644634"/>
              <a:gd name="connsiteX104" fmla="*/ 3400591 w 4652408"/>
              <a:gd name="connsiteY104" fmla="*/ 62147 h 4644634"/>
              <a:gd name="connsiteX105" fmla="*/ 1176918 w 4652408"/>
              <a:gd name="connsiteY105" fmla="*/ 0 h 4644634"/>
              <a:gd name="connsiteX106" fmla="*/ 1265379 w 4652408"/>
              <a:gd name="connsiteY106" fmla="*/ 88901 h 4644634"/>
              <a:gd name="connsiteX107" fmla="*/ 1176918 w 4652408"/>
              <a:gd name="connsiteY107" fmla="*/ 177802 h 4644634"/>
              <a:gd name="connsiteX108" fmla="*/ 1087581 w 4652408"/>
              <a:gd name="connsiteY108" fmla="*/ 88901 h 4644634"/>
              <a:gd name="connsiteX109" fmla="*/ 1176918 w 4652408"/>
              <a:gd name="connsiteY109"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652408" h="4644634">
                <a:moveTo>
                  <a:pt x="1139727" y="4346434"/>
                </a:moveTo>
                <a:cubicBezTo>
                  <a:pt x="1242721" y="4346434"/>
                  <a:pt x="1295538" y="4415454"/>
                  <a:pt x="1338673" y="4471200"/>
                </a:cubicBezTo>
                <a:cubicBezTo>
                  <a:pt x="1382687" y="4527832"/>
                  <a:pt x="1413497" y="4563226"/>
                  <a:pt x="1473357" y="4563226"/>
                </a:cubicBezTo>
                <a:cubicBezTo>
                  <a:pt x="1534097" y="4563226"/>
                  <a:pt x="1564027" y="4527832"/>
                  <a:pt x="1608922" y="4471200"/>
                </a:cubicBezTo>
                <a:cubicBezTo>
                  <a:pt x="1651176" y="4415454"/>
                  <a:pt x="1703994" y="4346434"/>
                  <a:pt x="1807868" y="4346434"/>
                </a:cubicBezTo>
                <a:cubicBezTo>
                  <a:pt x="1910862" y="4346434"/>
                  <a:pt x="1963680" y="4415454"/>
                  <a:pt x="2006814" y="4471200"/>
                </a:cubicBezTo>
                <a:cubicBezTo>
                  <a:pt x="2050829" y="4527832"/>
                  <a:pt x="2080759" y="4563226"/>
                  <a:pt x="2141499" y="4563226"/>
                </a:cubicBezTo>
                <a:cubicBezTo>
                  <a:pt x="2202239" y="4563226"/>
                  <a:pt x="2232169" y="4527832"/>
                  <a:pt x="2277064" y="4471200"/>
                </a:cubicBezTo>
                <a:cubicBezTo>
                  <a:pt x="2319318" y="4415454"/>
                  <a:pt x="2372135" y="4346434"/>
                  <a:pt x="2476010" y="4346434"/>
                </a:cubicBezTo>
                <a:cubicBezTo>
                  <a:pt x="2579004" y="4346434"/>
                  <a:pt x="2631821" y="4415454"/>
                  <a:pt x="2674956" y="4471200"/>
                </a:cubicBezTo>
                <a:cubicBezTo>
                  <a:pt x="2718970" y="4527832"/>
                  <a:pt x="2748900" y="4563226"/>
                  <a:pt x="2809640" y="4563226"/>
                </a:cubicBezTo>
                <a:cubicBezTo>
                  <a:pt x="2831648" y="4563226"/>
                  <a:pt x="2850134" y="4581809"/>
                  <a:pt x="2850134" y="4603930"/>
                </a:cubicBezTo>
                <a:cubicBezTo>
                  <a:pt x="2850134" y="4626052"/>
                  <a:pt x="2831648" y="4644634"/>
                  <a:pt x="2809640" y="4644634"/>
                </a:cubicBezTo>
                <a:cubicBezTo>
                  <a:pt x="2706646" y="4644634"/>
                  <a:pt x="2653829" y="4575615"/>
                  <a:pt x="2610694" y="4520753"/>
                </a:cubicBezTo>
                <a:cubicBezTo>
                  <a:pt x="2566680" y="4463236"/>
                  <a:pt x="2535870" y="4428727"/>
                  <a:pt x="2476010" y="4428727"/>
                </a:cubicBezTo>
                <a:cubicBezTo>
                  <a:pt x="2414389" y="4428727"/>
                  <a:pt x="2384459" y="4463236"/>
                  <a:pt x="2340445" y="4520753"/>
                </a:cubicBezTo>
                <a:cubicBezTo>
                  <a:pt x="2298191" y="4575615"/>
                  <a:pt x="2244493" y="4644634"/>
                  <a:pt x="2141499" y="4644634"/>
                </a:cubicBezTo>
                <a:cubicBezTo>
                  <a:pt x="2038505" y="4644634"/>
                  <a:pt x="1984807" y="4575615"/>
                  <a:pt x="1942553" y="4520753"/>
                </a:cubicBezTo>
                <a:cubicBezTo>
                  <a:pt x="1898538" y="4463236"/>
                  <a:pt x="1867728" y="4428727"/>
                  <a:pt x="1807868" y="4428727"/>
                </a:cubicBezTo>
                <a:cubicBezTo>
                  <a:pt x="1747128" y="4428727"/>
                  <a:pt x="1716318" y="4463236"/>
                  <a:pt x="1672303" y="4520753"/>
                </a:cubicBezTo>
                <a:cubicBezTo>
                  <a:pt x="1630049" y="4575615"/>
                  <a:pt x="1577232" y="4644634"/>
                  <a:pt x="1473357" y="4644634"/>
                </a:cubicBezTo>
                <a:cubicBezTo>
                  <a:pt x="1370363" y="4644634"/>
                  <a:pt x="1316665" y="4575615"/>
                  <a:pt x="1274411" y="4520753"/>
                </a:cubicBezTo>
                <a:cubicBezTo>
                  <a:pt x="1231277" y="4463236"/>
                  <a:pt x="1200467" y="4428727"/>
                  <a:pt x="1139727" y="4428727"/>
                </a:cubicBezTo>
                <a:cubicBezTo>
                  <a:pt x="1117719" y="4428727"/>
                  <a:pt x="1099233" y="4410144"/>
                  <a:pt x="1099233" y="4387138"/>
                </a:cubicBezTo>
                <a:cubicBezTo>
                  <a:pt x="1099233" y="4365016"/>
                  <a:pt x="1117719" y="4346434"/>
                  <a:pt x="1139727" y="4346434"/>
                </a:cubicBezTo>
                <a:close/>
                <a:moveTo>
                  <a:pt x="760869" y="3655045"/>
                </a:moveTo>
                <a:cubicBezTo>
                  <a:pt x="809678" y="3655045"/>
                  <a:pt x="849771" y="3695138"/>
                  <a:pt x="849771" y="3743946"/>
                </a:cubicBezTo>
                <a:cubicBezTo>
                  <a:pt x="849771" y="3793626"/>
                  <a:pt x="809678" y="3832847"/>
                  <a:pt x="760869" y="3832847"/>
                </a:cubicBezTo>
                <a:cubicBezTo>
                  <a:pt x="712061" y="3832847"/>
                  <a:pt x="671968" y="3793626"/>
                  <a:pt x="671968" y="3743946"/>
                </a:cubicBezTo>
                <a:cubicBezTo>
                  <a:pt x="671968" y="3695138"/>
                  <a:pt x="712061" y="3655045"/>
                  <a:pt x="760869" y="3655045"/>
                </a:cubicBezTo>
                <a:close/>
                <a:moveTo>
                  <a:pt x="3346143" y="2862665"/>
                </a:moveTo>
                <a:cubicBezTo>
                  <a:pt x="3421779" y="2862665"/>
                  <a:pt x="3460477" y="2912861"/>
                  <a:pt x="3491259" y="2952489"/>
                </a:cubicBezTo>
                <a:cubicBezTo>
                  <a:pt x="3522921" y="2994760"/>
                  <a:pt x="3545788" y="3020298"/>
                  <a:pt x="3589763" y="3020298"/>
                </a:cubicBezTo>
                <a:cubicBezTo>
                  <a:pt x="3633737" y="3020298"/>
                  <a:pt x="3655725" y="2994760"/>
                  <a:pt x="3688266" y="2952489"/>
                </a:cubicBezTo>
                <a:cubicBezTo>
                  <a:pt x="3719928" y="2912861"/>
                  <a:pt x="3758626" y="2862665"/>
                  <a:pt x="3834262" y="2862665"/>
                </a:cubicBezTo>
                <a:cubicBezTo>
                  <a:pt x="3909019" y="2862665"/>
                  <a:pt x="3947717" y="2912861"/>
                  <a:pt x="3978499" y="2952489"/>
                </a:cubicBezTo>
                <a:cubicBezTo>
                  <a:pt x="4011041" y="2994760"/>
                  <a:pt x="4033028" y="3020298"/>
                  <a:pt x="4077882" y="3020298"/>
                </a:cubicBezTo>
                <a:cubicBezTo>
                  <a:pt x="4120978" y="3020298"/>
                  <a:pt x="4143844" y="2994760"/>
                  <a:pt x="4176386" y="2952489"/>
                </a:cubicBezTo>
                <a:cubicBezTo>
                  <a:pt x="4207168" y="2912861"/>
                  <a:pt x="4245866" y="2862665"/>
                  <a:pt x="4321502" y="2862665"/>
                </a:cubicBezTo>
                <a:cubicBezTo>
                  <a:pt x="4397139" y="2862665"/>
                  <a:pt x="4435836" y="2912861"/>
                  <a:pt x="4466619" y="2952489"/>
                </a:cubicBezTo>
                <a:cubicBezTo>
                  <a:pt x="4499160" y="2994760"/>
                  <a:pt x="4521147" y="3020298"/>
                  <a:pt x="4565122" y="3020298"/>
                </a:cubicBezTo>
                <a:cubicBezTo>
                  <a:pt x="4581833" y="3020298"/>
                  <a:pt x="4594146" y="3032627"/>
                  <a:pt x="4594146" y="3049359"/>
                </a:cubicBezTo>
                <a:cubicBezTo>
                  <a:pt x="4594146" y="3066091"/>
                  <a:pt x="4581833" y="3079300"/>
                  <a:pt x="4565122" y="3079300"/>
                </a:cubicBezTo>
                <a:cubicBezTo>
                  <a:pt x="4489486" y="3079300"/>
                  <a:pt x="4450788" y="3029104"/>
                  <a:pt x="4420006" y="2988595"/>
                </a:cubicBezTo>
                <a:cubicBezTo>
                  <a:pt x="4387464" y="2947206"/>
                  <a:pt x="4365477" y="2921667"/>
                  <a:pt x="4321502" y="2921667"/>
                </a:cubicBezTo>
                <a:cubicBezTo>
                  <a:pt x="4276648" y="2921667"/>
                  <a:pt x="4254661" y="2947206"/>
                  <a:pt x="4222999" y="2988595"/>
                </a:cubicBezTo>
                <a:cubicBezTo>
                  <a:pt x="4191337" y="3029104"/>
                  <a:pt x="4152639" y="3079300"/>
                  <a:pt x="4077882" y="3079300"/>
                </a:cubicBezTo>
                <a:cubicBezTo>
                  <a:pt x="4002246" y="3079300"/>
                  <a:pt x="3963548" y="3029104"/>
                  <a:pt x="3931886" y="2988595"/>
                </a:cubicBezTo>
                <a:cubicBezTo>
                  <a:pt x="3899345" y="2947206"/>
                  <a:pt x="3877357" y="2921667"/>
                  <a:pt x="3834262" y="2921667"/>
                </a:cubicBezTo>
                <a:cubicBezTo>
                  <a:pt x="3789408" y="2921667"/>
                  <a:pt x="3766541" y="2947206"/>
                  <a:pt x="3734879" y="2988595"/>
                </a:cubicBezTo>
                <a:cubicBezTo>
                  <a:pt x="3704097" y="3029104"/>
                  <a:pt x="3665399" y="3079300"/>
                  <a:pt x="3589763" y="3079300"/>
                </a:cubicBezTo>
                <a:cubicBezTo>
                  <a:pt x="3514126" y="3079300"/>
                  <a:pt x="3475428" y="3029104"/>
                  <a:pt x="3444646" y="2988595"/>
                </a:cubicBezTo>
                <a:cubicBezTo>
                  <a:pt x="3412105" y="2947206"/>
                  <a:pt x="3390117" y="2921667"/>
                  <a:pt x="3346143" y="2921667"/>
                </a:cubicBezTo>
                <a:cubicBezTo>
                  <a:pt x="3329432" y="2921667"/>
                  <a:pt x="3317119" y="2908458"/>
                  <a:pt x="3317119" y="2891726"/>
                </a:cubicBezTo>
                <a:cubicBezTo>
                  <a:pt x="3317119" y="2875874"/>
                  <a:pt x="3329432" y="2862665"/>
                  <a:pt x="3346143" y="2862665"/>
                </a:cubicBezTo>
                <a:close/>
                <a:moveTo>
                  <a:pt x="50209" y="963285"/>
                </a:moveTo>
                <a:cubicBezTo>
                  <a:pt x="179695" y="963285"/>
                  <a:pt x="245759" y="1049879"/>
                  <a:pt x="299492" y="1118800"/>
                </a:cubicBezTo>
                <a:cubicBezTo>
                  <a:pt x="354986" y="1190373"/>
                  <a:pt x="392863" y="1234553"/>
                  <a:pt x="467736" y="1234553"/>
                </a:cubicBezTo>
                <a:cubicBezTo>
                  <a:pt x="544371" y="1234553"/>
                  <a:pt x="581367" y="1190373"/>
                  <a:pt x="636861" y="1118800"/>
                </a:cubicBezTo>
                <a:cubicBezTo>
                  <a:pt x="690594" y="1049879"/>
                  <a:pt x="756658" y="963285"/>
                  <a:pt x="886145" y="963285"/>
                </a:cubicBezTo>
                <a:cubicBezTo>
                  <a:pt x="1015631" y="963285"/>
                  <a:pt x="1081695" y="1049879"/>
                  <a:pt x="1134547" y="1118800"/>
                </a:cubicBezTo>
                <a:cubicBezTo>
                  <a:pt x="1190041" y="1190373"/>
                  <a:pt x="1227918" y="1234553"/>
                  <a:pt x="1303672" y="1234553"/>
                </a:cubicBezTo>
                <a:cubicBezTo>
                  <a:pt x="1379426" y="1234553"/>
                  <a:pt x="1417303" y="1190373"/>
                  <a:pt x="1472797" y="1118800"/>
                </a:cubicBezTo>
                <a:cubicBezTo>
                  <a:pt x="1525648" y="1049879"/>
                  <a:pt x="1591713" y="963285"/>
                  <a:pt x="1721199" y="963285"/>
                </a:cubicBezTo>
                <a:cubicBezTo>
                  <a:pt x="1850686" y="963285"/>
                  <a:pt x="1916750" y="1049879"/>
                  <a:pt x="1970482" y="1118800"/>
                </a:cubicBezTo>
                <a:cubicBezTo>
                  <a:pt x="2025977" y="1190373"/>
                  <a:pt x="2062973" y="1234553"/>
                  <a:pt x="2139607" y="1234553"/>
                </a:cubicBezTo>
                <a:cubicBezTo>
                  <a:pt x="2167795" y="1234553"/>
                  <a:pt x="2189816" y="1256644"/>
                  <a:pt x="2189816" y="1284919"/>
                </a:cubicBezTo>
                <a:cubicBezTo>
                  <a:pt x="2189816" y="1313195"/>
                  <a:pt x="2167795" y="1335285"/>
                  <a:pt x="2139607" y="1335285"/>
                </a:cubicBezTo>
                <a:cubicBezTo>
                  <a:pt x="2010121" y="1335285"/>
                  <a:pt x="1944057" y="1249575"/>
                  <a:pt x="1890324" y="1180653"/>
                </a:cubicBezTo>
                <a:cubicBezTo>
                  <a:pt x="1834830" y="1109081"/>
                  <a:pt x="1796953" y="1065784"/>
                  <a:pt x="1721199" y="1065784"/>
                </a:cubicBezTo>
                <a:cubicBezTo>
                  <a:pt x="1645445" y="1065784"/>
                  <a:pt x="1607568" y="1109081"/>
                  <a:pt x="1552074" y="1180653"/>
                </a:cubicBezTo>
                <a:cubicBezTo>
                  <a:pt x="1499223" y="1249575"/>
                  <a:pt x="1432277" y="1335285"/>
                  <a:pt x="1303672" y="1335285"/>
                </a:cubicBezTo>
                <a:cubicBezTo>
                  <a:pt x="1174186" y="1335285"/>
                  <a:pt x="1108121" y="1249575"/>
                  <a:pt x="1054389" y="1180653"/>
                </a:cubicBezTo>
                <a:cubicBezTo>
                  <a:pt x="998895" y="1109081"/>
                  <a:pt x="961018" y="1065784"/>
                  <a:pt x="886145" y="1065784"/>
                </a:cubicBezTo>
                <a:cubicBezTo>
                  <a:pt x="809510" y="1065784"/>
                  <a:pt x="771633" y="1109081"/>
                  <a:pt x="717020" y="1180653"/>
                </a:cubicBezTo>
                <a:cubicBezTo>
                  <a:pt x="663287" y="1249575"/>
                  <a:pt x="597222" y="1335285"/>
                  <a:pt x="467736" y="1335285"/>
                </a:cubicBezTo>
                <a:cubicBezTo>
                  <a:pt x="339131" y="1335285"/>
                  <a:pt x="272185" y="1249575"/>
                  <a:pt x="219334" y="1180653"/>
                </a:cubicBezTo>
                <a:cubicBezTo>
                  <a:pt x="163840" y="1109081"/>
                  <a:pt x="126844" y="1065784"/>
                  <a:pt x="50209" y="1065784"/>
                </a:cubicBezTo>
                <a:cubicBezTo>
                  <a:pt x="22021" y="1065784"/>
                  <a:pt x="0" y="1042810"/>
                  <a:pt x="0" y="1014534"/>
                </a:cubicBezTo>
                <a:cubicBezTo>
                  <a:pt x="0" y="986259"/>
                  <a:pt x="22021" y="963285"/>
                  <a:pt x="50209" y="963285"/>
                </a:cubicBezTo>
                <a:close/>
                <a:moveTo>
                  <a:pt x="3400591" y="62147"/>
                </a:moveTo>
                <a:cubicBezTo>
                  <a:pt x="3476405" y="62147"/>
                  <a:pt x="3515194" y="112343"/>
                  <a:pt x="3546048" y="152852"/>
                </a:cubicBezTo>
                <a:cubicBezTo>
                  <a:pt x="3578666" y="194241"/>
                  <a:pt x="3600705" y="219780"/>
                  <a:pt x="3644783" y="219780"/>
                </a:cubicBezTo>
                <a:cubicBezTo>
                  <a:pt x="3689743" y="219780"/>
                  <a:pt x="3710901" y="194241"/>
                  <a:pt x="3743518" y="152852"/>
                </a:cubicBezTo>
                <a:cubicBezTo>
                  <a:pt x="3774373" y="112343"/>
                  <a:pt x="3814043" y="62147"/>
                  <a:pt x="3888976" y="62147"/>
                </a:cubicBezTo>
                <a:cubicBezTo>
                  <a:pt x="3964790" y="62147"/>
                  <a:pt x="4003579" y="112343"/>
                  <a:pt x="4034434" y="152852"/>
                </a:cubicBezTo>
                <a:cubicBezTo>
                  <a:pt x="4067052" y="194241"/>
                  <a:pt x="4089091" y="219780"/>
                  <a:pt x="4134050" y="219780"/>
                </a:cubicBezTo>
                <a:cubicBezTo>
                  <a:pt x="4178128" y="219780"/>
                  <a:pt x="4200167" y="194241"/>
                  <a:pt x="4232785" y="152852"/>
                </a:cubicBezTo>
                <a:cubicBezTo>
                  <a:pt x="4263640" y="112343"/>
                  <a:pt x="4302429" y="62147"/>
                  <a:pt x="4378243" y="62147"/>
                </a:cubicBezTo>
                <a:cubicBezTo>
                  <a:pt x="4453176" y="62147"/>
                  <a:pt x="4492846" y="112343"/>
                  <a:pt x="4523700" y="152852"/>
                </a:cubicBezTo>
                <a:cubicBezTo>
                  <a:pt x="4556318" y="194241"/>
                  <a:pt x="4578357" y="219780"/>
                  <a:pt x="4622435" y="219780"/>
                </a:cubicBezTo>
                <a:cubicBezTo>
                  <a:pt x="4639185" y="219780"/>
                  <a:pt x="4652408" y="232989"/>
                  <a:pt x="4652408" y="249721"/>
                </a:cubicBezTo>
                <a:cubicBezTo>
                  <a:pt x="4652408" y="265573"/>
                  <a:pt x="4639185" y="278782"/>
                  <a:pt x="4622435" y="278782"/>
                </a:cubicBezTo>
                <a:cubicBezTo>
                  <a:pt x="4547503" y="278782"/>
                  <a:pt x="4508714" y="228586"/>
                  <a:pt x="4476978" y="188958"/>
                </a:cubicBezTo>
                <a:cubicBezTo>
                  <a:pt x="4444360" y="147568"/>
                  <a:pt x="4422321" y="121149"/>
                  <a:pt x="4378243" y="121149"/>
                </a:cubicBezTo>
                <a:cubicBezTo>
                  <a:pt x="4334165" y="121149"/>
                  <a:pt x="4312126" y="147568"/>
                  <a:pt x="4279508" y="188958"/>
                </a:cubicBezTo>
                <a:cubicBezTo>
                  <a:pt x="4247772" y="228586"/>
                  <a:pt x="4208983" y="278782"/>
                  <a:pt x="4134050" y="278782"/>
                </a:cubicBezTo>
                <a:cubicBezTo>
                  <a:pt x="4058236" y="278782"/>
                  <a:pt x="4019447" y="228586"/>
                  <a:pt x="3987711" y="188958"/>
                </a:cubicBezTo>
                <a:cubicBezTo>
                  <a:pt x="3955975" y="147568"/>
                  <a:pt x="3933936" y="121149"/>
                  <a:pt x="3888976" y="121149"/>
                </a:cubicBezTo>
                <a:cubicBezTo>
                  <a:pt x="3844898" y="121149"/>
                  <a:pt x="3822859" y="147568"/>
                  <a:pt x="3790241" y="188958"/>
                </a:cubicBezTo>
                <a:cubicBezTo>
                  <a:pt x="3759386" y="228586"/>
                  <a:pt x="3720598" y="278782"/>
                  <a:pt x="3644783" y="278782"/>
                </a:cubicBezTo>
                <a:cubicBezTo>
                  <a:pt x="3568969" y="278782"/>
                  <a:pt x="3530180" y="228586"/>
                  <a:pt x="3499326" y="188958"/>
                </a:cubicBezTo>
                <a:cubicBezTo>
                  <a:pt x="3466708" y="147568"/>
                  <a:pt x="3444669" y="121149"/>
                  <a:pt x="3400591" y="121149"/>
                </a:cubicBezTo>
                <a:cubicBezTo>
                  <a:pt x="3384723" y="121149"/>
                  <a:pt x="3371499" y="108820"/>
                  <a:pt x="3371499" y="92088"/>
                </a:cubicBezTo>
                <a:cubicBezTo>
                  <a:pt x="3371499" y="75356"/>
                  <a:pt x="3384723" y="62147"/>
                  <a:pt x="3400591" y="62147"/>
                </a:cubicBezTo>
                <a:close/>
                <a:moveTo>
                  <a:pt x="1176918" y="0"/>
                </a:moveTo>
                <a:cubicBezTo>
                  <a:pt x="1225966" y="0"/>
                  <a:pt x="1265379" y="40092"/>
                  <a:pt x="1265379" y="88901"/>
                </a:cubicBezTo>
                <a:cubicBezTo>
                  <a:pt x="1265379" y="137709"/>
                  <a:pt x="1225966" y="177802"/>
                  <a:pt x="1176918" y="177802"/>
                </a:cubicBezTo>
                <a:cubicBezTo>
                  <a:pt x="1126995" y="177802"/>
                  <a:pt x="1087581" y="137709"/>
                  <a:pt x="1087581" y="88901"/>
                </a:cubicBezTo>
                <a:cubicBezTo>
                  <a:pt x="1087581" y="40092"/>
                  <a:pt x="1126995" y="0"/>
                  <a:pt x="1176918" y="0"/>
                </a:cubicBezTo>
                <a:close/>
              </a:path>
            </a:pathLst>
          </a:custGeom>
          <a:solidFill>
            <a:schemeClr val="bg1">
              <a:alpha val="20000"/>
            </a:schemeClr>
          </a:solidFill>
          <a:ln>
            <a:noFill/>
          </a:ln>
          <a:effectLst/>
        </p:spPr>
        <p:txBody>
          <a:bodyPr wrap="square" anchor="ctr">
            <a:noAutofit/>
          </a:bodyPr>
          <a:lstStyle/>
          <a:p>
            <a:endParaRPr lang="en-US" sz="3266" dirty="0"/>
          </a:p>
        </p:txBody>
      </p:sp>
      <p:sp>
        <p:nvSpPr>
          <p:cNvPr id="18" name="Freeform 14">
            <a:extLst>
              <a:ext uri="{FF2B5EF4-FFF2-40B4-BE49-F238E27FC236}">
                <a16:creationId xmlns:a16="http://schemas.microsoft.com/office/drawing/2014/main" id="{F2B3831B-1232-814D-91DF-F57AE9C397B3}"/>
              </a:ext>
            </a:extLst>
          </p:cNvPr>
          <p:cNvSpPr>
            <a:spLocks noChangeArrowheads="1"/>
          </p:cNvSpPr>
          <p:nvPr/>
        </p:nvSpPr>
        <p:spPr bwMode="auto">
          <a:xfrm>
            <a:off x="8054616" y="1906846"/>
            <a:ext cx="2361602" cy="4550358"/>
          </a:xfrm>
          <a:prstGeom prst="roundRect">
            <a:avLst>
              <a:gd name="adj" fmla="val 7654"/>
            </a:avLst>
          </a:prstGeom>
          <a:solidFill>
            <a:schemeClr val="accent3"/>
          </a:solidFill>
          <a:ln>
            <a:noFill/>
          </a:ln>
          <a:effectLst/>
        </p:spPr>
        <p:txBody>
          <a:bodyPr wrap="none" anchor="ctr"/>
          <a:lstStyle/>
          <a:p>
            <a:pPr algn="ctr"/>
            <a:r>
              <a:rPr lang="es-ES" sz="3266" dirty="0"/>
              <a:t>Retos de la </a:t>
            </a:r>
          </a:p>
          <a:p>
            <a:pPr algn="ctr"/>
            <a:r>
              <a:rPr lang="es-ES" sz="3266" dirty="0"/>
              <a:t>adherencia en</a:t>
            </a:r>
          </a:p>
          <a:p>
            <a:pPr algn="ctr"/>
            <a:r>
              <a:rPr lang="es-ES" sz="3266" dirty="0"/>
              <a:t> tiempos de </a:t>
            </a:r>
          </a:p>
          <a:p>
            <a:pPr algn="ctr"/>
            <a:r>
              <a:rPr lang="es-ES" sz="3266" dirty="0"/>
              <a:t>Crisis</a:t>
            </a:r>
          </a:p>
          <a:p>
            <a:pPr algn="ctr"/>
            <a:r>
              <a:rPr lang="es-ES" sz="3266" dirty="0"/>
              <a:t> (Pandemia por</a:t>
            </a:r>
          </a:p>
          <a:p>
            <a:pPr algn="ctr"/>
            <a:r>
              <a:rPr lang="es-ES" sz="3266" dirty="0"/>
              <a:t> COVID19)</a:t>
            </a:r>
          </a:p>
          <a:p>
            <a:endParaRPr lang="es-ES" sz="3266" dirty="0"/>
          </a:p>
          <a:p>
            <a:endParaRPr lang="es-ES" sz="3266" dirty="0"/>
          </a:p>
        </p:txBody>
      </p:sp>
      <p:sp>
        <p:nvSpPr>
          <p:cNvPr id="19" name="Freeform 15">
            <a:extLst>
              <a:ext uri="{FF2B5EF4-FFF2-40B4-BE49-F238E27FC236}">
                <a16:creationId xmlns:a16="http://schemas.microsoft.com/office/drawing/2014/main" id="{E4026DDE-BA07-6F41-A32A-2C6DDC919E70}"/>
              </a:ext>
            </a:extLst>
          </p:cNvPr>
          <p:cNvSpPr>
            <a:spLocks noChangeArrowheads="1"/>
          </p:cNvSpPr>
          <p:nvPr/>
        </p:nvSpPr>
        <p:spPr bwMode="auto">
          <a:xfrm>
            <a:off x="8054616" y="5470613"/>
            <a:ext cx="2361602" cy="986591"/>
          </a:xfrm>
          <a:custGeom>
            <a:avLst/>
            <a:gdLst>
              <a:gd name="T0" fmla="*/ 5360 w 5361"/>
              <a:gd name="T1" fmla="*/ 0 h 2242"/>
              <a:gd name="T2" fmla="*/ 5360 w 5361"/>
              <a:gd name="T3" fmla="*/ 1834 h 2242"/>
              <a:gd name="T4" fmla="*/ 5360 w 5361"/>
              <a:gd name="T5" fmla="*/ 1834 h 2242"/>
              <a:gd name="T6" fmla="*/ 4953 w 5361"/>
              <a:gd name="T7" fmla="*/ 2241 h 2242"/>
              <a:gd name="T8" fmla="*/ 408 w 5361"/>
              <a:gd name="T9" fmla="*/ 2241 h 2242"/>
              <a:gd name="T10" fmla="*/ 408 w 5361"/>
              <a:gd name="T11" fmla="*/ 2241 h 2242"/>
              <a:gd name="T12" fmla="*/ 0 w 5361"/>
              <a:gd name="T13" fmla="*/ 1834 h 2242"/>
              <a:gd name="T14" fmla="*/ 0 w 5361"/>
              <a:gd name="T15" fmla="*/ 0 h 2242"/>
              <a:gd name="T16" fmla="*/ 5360 w 5361"/>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1" h="2242">
                <a:moveTo>
                  <a:pt x="5360" y="0"/>
                </a:moveTo>
                <a:lnTo>
                  <a:pt x="5360" y="1834"/>
                </a:lnTo>
                <a:lnTo>
                  <a:pt x="5360" y="1834"/>
                </a:lnTo>
                <a:cubicBezTo>
                  <a:pt x="5360" y="2059"/>
                  <a:pt x="5178" y="2241"/>
                  <a:pt x="4953" y="2241"/>
                </a:cubicBezTo>
                <a:lnTo>
                  <a:pt x="408" y="2241"/>
                </a:lnTo>
                <a:lnTo>
                  <a:pt x="408" y="2241"/>
                </a:lnTo>
                <a:cubicBezTo>
                  <a:pt x="182" y="2241"/>
                  <a:pt x="0" y="2059"/>
                  <a:pt x="0" y="1834"/>
                </a:cubicBezTo>
                <a:lnTo>
                  <a:pt x="0" y="0"/>
                </a:lnTo>
                <a:lnTo>
                  <a:pt x="5360" y="0"/>
                </a:lnTo>
              </a:path>
            </a:pathLst>
          </a:custGeom>
          <a:solidFill>
            <a:schemeClr val="bg1"/>
          </a:solidFill>
          <a:ln>
            <a:noFill/>
          </a:ln>
          <a:effectLst/>
        </p:spPr>
        <p:txBody>
          <a:bodyPr wrap="none" anchor="ctr"/>
          <a:lstStyle/>
          <a:p>
            <a:endParaRPr lang="en-US" sz="3266"/>
          </a:p>
        </p:txBody>
      </p:sp>
      <p:sp>
        <p:nvSpPr>
          <p:cNvPr id="50" name="Freeform 49">
            <a:extLst>
              <a:ext uri="{FF2B5EF4-FFF2-40B4-BE49-F238E27FC236}">
                <a16:creationId xmlns:a16="http://schemas.microsoft.com/office/drawing/2014/main" id="{DDB0DD36-5B86-304F-B2F3-6A8C51483F64}"/>
              </a:ext>
            </a:extLst>
          </p:cNvPr>
          <p:cNvSpPr>
            <a:spLocks noChangeArrowheads="1"/>
          </p:cNvSpPr>
          <p:nvPr/>
        </p:nvSpPr>
        <p:spPr bwMode="auto">
          <a:xfrm>
            <a:off x="8101548" y="2771084"/>
            <a:ext cx="2267739" cy="2260170"/>
          </a:xfrm>
          <a:custGeom>
            <a:avLst/>
            <a:gdLst>
              <a:gd name="connsiteX0" fmla="*/ 1139797 w 4660187"/>
              <a:gd name="connsiteY0" fmla="*/ 4346434 h 4644634"/>
              <a:gd name="connsiteX1" fmla="*/ 1339083 w 4660187"/>
              <a:gd name="connsiteY1" fmla="*/ 4471200 h 4644634"/>
              <a:gd name="connsiteX2" fmla="*/ 1474881 w 4660187"/>
              <a:gd name="connsiteY2" fmla="*/ 4563226 h 4644634"/>
              <a:gd name="connsiteX3" fmla="*/ 1609797 w 4660187"/>
              <a:gd name="connsiteY3" fmla="*/ 4471200 h 4644634"/>
              <a:gd name="connsiteX4" fmla="*/ 1809083 w 4660187"/>
              <a:gd name="connsiteY4" fmla="*/ 4346434 h 4644634"/>
              <a:gd name="connsiteX5" fmla="*/ 2008371 w 4660187"/>
              <a:gd name="connsiteY5" fmla="*/ 4471200 h 4644634"/>
              <a:gd name="connsiteX6" fmla="*/ 2143285 w 4660187"/>
              <a:gd name="connsiteY6" fmla="*/ 4563226 h 4644634"/>
              <a:gd name="connsiteX7" fmla="*/ 2279083 w 4660187"/>
              <a:gd name="connsiteY7" fmla="*/ 4471200 h 4644634"/>
              <a:gd name="connsiteX8" fmla="*/ 2478371 w 4660187"/>
              <a:gd name="connsiteY8" fmla="*/ 4346434 h 4644634"/>
              <a:gd name="connsiteX9" fmla="*/ 2677657 w 4660187"/>
              <a:gd name="connsiteY9" fmla="*/ 4471200 h 4644634"/>
              <a:gd name="connsiteX10" fmla="*/ 2812573 w 4660187"/>
              <a:gd name="connsiteY10" fmla="*/ 4563226 h 4644634"/>
              <a:gd name="connsiteX11" fmla="*/ 2854017 w 4660187"/>
              <a:gd name="connsiteY11" fmla="*/ 4603930 h 4644634"/>
              <a:gd name="connsiteX12" fmla="*/ 2812573 w 4660187"/>
              <a:gd name="connsiteY12" fmla="*/ 4644634 h 4644634"/>
              <a:gd name="connsiteX13" fmla="*/ 2614167 w 4660187"/>
              <a:gd name="connsiteY13" fmla="*/ 4520753 h 4644634"/>
              <a:gd name="connsiteX14" fmla="*/ 2478371 w 4660187"/>
              <a:gd name="connsiteY14" fmla="*/ 4428727 h 4644634"/>
              <a:gd name="connsiteX15" fmla="*/ 2343455 w 4660187"/>
              <a:gd name="connsiteY15" fmla="*/ 4520753 h 4644634"/>
              <a:gd name="connsiteX16" fmla="*/ 2143285 w 4660187"/>
              <a:gd name="connsiteY16" fmla="*/ 4644634 h 4644634"/>
              <a:gd name="connsiteX17" fmla="*/ 1943999 w 4660187"/>
              <a:gd name="connsiteY17" fmla="*/ 4520753 h 4644634"/>
              <a:gd name="connsiteX18" fmla="*/ 1809083 w 4660187"/>
              <a:gd name="connsiteY18" fmla="*/ 4428727 h 4644634"/>
              <a:gd name="connsiteX19" fmla="*/ 1674167 w 4660187"/>
              <a:gd name="connsiteY19" fmla="*/ 4520753 h 4644634"/>
              <a:gd name="connsiteX20" fmla="*/ 1474881 w 4660187"/>
              <a:gd name="connsiteY20" fmla="*/ 4644634 h 4644634"/>
              <a:gd name="connsiteX21" fmla="*/ 1274713 w 4660187"/>
              <a:gd name="connsiteY21" fmla="*/ 4520753 h 4644634"/>
              <a:gd name="connsiteX22" fmla="*/ 1139797 w 4660187"/>
              <a:gd name="connsiteY22" fmla="*/ 4428727 h 4644634"/>
              <a:gd name="connsiteX23" fmla="*/ 1099235 w 4660187"/>
              <a:gd name="connsiteY23" fmla="*/ 4387138 h 4644634"/>
              <a:gd name="connsiteX24" fmla="*/ 1139797 w 4660187"/>
              <a:gd name="connsiteY24" fmla="*/ 4346434 h 4644634"/>
              <a:gd name="connsiteX25" fmla="*/ 764756 w 4660187"/>
              <a:gd name="connsiteY25" fmla="*/ 3655045 h 4644634"/>
              <a:gd name="connsiteX26" fmla="*/ 853657 w 4660187"/>
              <a:gd name="connsiteY26" fmla="*/ 3743946 h 4644634"/>
              <a:gd name="connsiteX27" fmla="*/ 764756 w 4660187"/>
              <a:gd name="connsiteY27" fmla="*/ 3832847 h 4644634"/>
              <a:gd name="connsiteX28" fmla="*/ 675855 w 4660187"/>
              <a:gd name="connsiteY28" fmla="*/ 3743946 h 4644634"/>
              <a:gd name="connsiteX29" fmla="*/ 764756 w 4660187"/>
              <a:gd name="connsiteY29" fmla="*/ 3655045 h 4644634"/>
              <a:gd name="connsiteX30" fmla="*/ 3346213 w 4660187"/>
              <a:gd name="connsiteY30" fmla="*/ 2862665 h 4644634"/>
              <a:gd name="connsiteX31" fmla="*/ 3491671 w 4660187"/>
              <a:gd name="connsiteY31" fmla="*/ 2952489 h 4644634"/>
              <a:gd name="connsiteX32" fmla="*/ 3590405 w 4660187"/>
              <a:gd name="connsiteY32" fmla="*/ 3020298 h 4644634"/>
              <a:gd name="connsiteX33" fmla="*/ 3690021 w 4660187"/>
              <a:gd name="connsiteY33" fmla="*/ 2952489 h 4644634"/>
              <a:gd name="connsiteX34" fmla="*/ 3834597 w 4660187"/>
              <a:gd name="connsiteY34" fmla="*/ 2862665 h 4644634"/>
              <a:gd name="connsiteX35" fmla="*/ 3980937 w 4660187"/>
              <a:gd name="connsiteY35" fmla="*/ 2952489 h 4644634"/>
              <a:gd name="connsiteX36" fmla="*/ 4079673 w 4660187"/>
              <a:gd name="connsiteY36" fmla="*/ 3020298 h 4644634"/>
              <a:gd name="connsiteX37" fmla="*/ 4178407 w 4660187"/>
              <a:gd name="connsiteY37" fmla="*/ 2952489 h 4644634"/>
              <a:gd name="connsiteX38" fmla="*/ 4323865 w 4660187"/>
              <a:gd name="connsiteY38" fmla="*/ 2862665 h 4644634"/>
              <a:gd name="connsiteX39" fmla="*/ 4470203 w 4660187"/>
              <a:gd name="connsiteY39" fmla="*/ 2952489 h 4644634"/>
              <a:gd name="connsiteX40" fmla="*/ 4568057 w 4660187"/>
              <a:gd name="connsiteY40" fmla="*/ 3020298 h 4644634"/>
              <a:gd name="connsiteX41" fmla="*/ 4598031 w 4660187"/>
              <a:gd name="connsiteY41" fmla="*/ 3049359 h 4644634"/>
              <a:gd name="connsiteX42" fmla="*/ 4568057 w 4660187"/>
              <a:gd name="connsiteY42" fmla="*/ 3079300 h 4644634"/>
              <a:gd name="connsiteX43" fmla="*/ 4422599 w 4660187"/>
              <a:gd name="connsiteY43" fmla="*/ 2988595 h 4644634"/>
              <a:gd name="connsiteX44" fmla="*/ 4323865 w 4660187"/>
              <a:gd name="connsiteY44" fmla="*/ 2921667 h 4644634"/>
              <a:gd name="connsiteX45" fmla="*/ 4225129 w 4660187"/>
              <a:gd name="connsiteY45" fmla="*/ 2988595 h 4644634"/>
              <a:gd name="connsiteX46" fmla="*/ 4079673 w 4660187"/>
              <a:gd name="connsiteY46" fmla="*/ 3079300 h 4644634"/>
              <a:gd name="connsiteX47" fmla="*/ 3934215 w 4660187"/>
              <a:gd name="connsiteY47" fmla="*/ 2988595 h 4644634"/>
              <a:gd name="connsiteX48" fmla="*/ 3834597 w 4660187"/>
              <a:gd name="connsiteY48" fmla="*/ 2921667 h 4644634"/>
              <a:gd name="connsiteX49" fmla="*/ 3735863 w 4660187"/>
              <a:gd name="connsiteY49" fmla="*/ 2988595 h 4644634"/>
              <a:gd name="connsiteX50" fmla="*/ 3590405 w 4660187"/>
              <a:gd name="connsiteY50" fmla="*/ 3079300 h 4644634"/>
              <a:gd name="connsiteX51" fmla="*/ 3444947 w 4660187"/>
              <a:gd name="connsiteY51" fmla="*/ 2988595 h 4644634"/>
              <a:gd name="connsiteX52" fmla="*/ 3346213 w 4660187"/>
              <a:gd name="connsiteY52" fmla="*/ 2921667 h 4644634"/>
              <a:gd name="connsiteX53" fmla="*/ 3317121 w 4660187"/>
              <a:gd name="connsiteY53" fmla="*/ 2891726 h 4644634"/>
              <a:gd name="connsiteX54" fmla="*/ 3346213 w 4660187"/>
              <a:gd name="connsiteY54" fmla="*/ 2862665 h 4644634"/>
              <a:gd name="connsiteX55" fmla="*/ 4571285 w 4660187"/>
              <a:gd name="connsiteY55" fmla="*/ 1891612 h 4644634"/>
              <a:gd name="connsiteX56" fmla="*/ 4660187 w 4660187"/>
              <a:gd name="connsiteY56" fmla="*/ 1980513 h 4644634"/>
              <a:gd name="connsiteX57" fmla="*/ 4571285 w 4660187"/>
              <a:gd name="connsiteY57" fmla="*/ 2069414 h 4644634"/>
              <a:gd name="connsiteX58" fmla="*/ 4482383 w 4660187"/>
              <a:gd name="connsiteY58" fmla="*/ 1980513 h 4644634"/>
              <a:gd name="connsiteX59" fmla="*/ 4571285 w 4660187"/>
              <a:gd name="connsiteY59" fmla="*/ 1891612 h 4644634"/>
              <a:gd name="connsiteX60" fmla="*/ 50189 w 4660187"/>
              <a:gd name="connsiteY60" fmla="*/ 963285 h 4644634"/>
              <a:gd name="connsiteX61" fmla="*/ 299372 w 4660187"/>
              <a:gd name="connsiteY61" fmla="*/ 1118800 h 4644634"/>
              <a:gd name="connsiteX62" fmla="*/ 468429 w 4660187"/>
              <a:gd name="connsiteY62" fmla="*/ 1234553 h 4644634"/>
              <a:gd name="connsiteX63" fmla="*/ 637486 w 4660187"/>
              <a:gd name="connsiteY63" fmla="*/ 1118800 h 4644634"/>
              <a:gd name="connsiteX64" fmla="*/ 885789 w 4660187"/>
              <a:gd name="connsiteY64" fmla="*/ 963285 h 4644634"/>
              <a:gd name="connsiteX65" fmla="*/ 1134091 w 4660187"/>
              <a:gd name="connsiteY65" fmla="*/ 1118800 h 4644634"/>
              <a:gd name="connsiteX66" fmla="*/ 1303147 w 4660187"/>
              <a:gd name="connsiteY66" fmla="*/ 1234553 h 4644634"/>
              <a:gd name="connsiteX67" fmla="*/ 1472205 w 4660187"/>
              <a:gd name="connsiteY67" fmla="*/ 1118800 h 4644634"/>
              <a:gd name="connsiteX68" fmla="*/ 1720507 w 4660187"/>
              <a:gd name="connsiteY68" fmla="*/ 963285 h 4644634"/>
              <a:gd name="connsiteX69" fmla="*/ 1969691 w 4660187"/>
              <a:gd name="connsiteY69" fmla="*/ 1118800 h 4644634"/>
              <a:gd name="connsiteX70" fmla="*/ 2138747 w 4660187"/>
              <a:gd name="connsiteY70" fmla="*/ 1234553 h 4644634"/>
              <a:gd name="connsiteX71" fmla="*/ 2189817 w 4660187"/>
              <a:gd name="connsiteY71" fmla="*/ 1284919 h 4644634"/>
              <a:gd name="connsiteX72" fmla="*/ 2138747 w 4660187"/>
              <a:gd name="connsiteY72" fmla="*/ 1335285 h 4644634"/>
              <a:gd name="connsiteX73" fmla="*/ 1889565 w 4660187"/>
              <a:gd name="connsiteY73" fmla="*/ 1180653 h 4644634"/>
              <a:gd name="connsiteX74" fmla="*/ 1720507 w 4660187"/>
              <a:gd name="connsiteY74" fmla="*/ 1065784 h 4644634"/>
              <a:gd name="connsiteX75" fmla="*/ 1552331 w 4660187"/>
              <a:gd name="connsiteY75" fmla="*/ 1180653 h 4644634"/>
              <a:gd name="connsiteX76" fmla="*/ 1303147 w 4660187"/>
              <a:gd name="connsiteY76" fmla="*/ 1335285 h 4644634"/>
              <a:gd name="connsiteX77" fmla="*/ 1054845 w 4660187"/>
              <a:gd name="connsiteY77" fmla="*/ 1180653 h 4644634"/>
              <a:gd name="connsiteX78" fmla="*/ 885789 w 4660187"/>
              <a:gd name="connsiteY78" fmla="*/ 1065784 h 4644634"/>
              <a:gd name="connsiteX79" fmla="*/ 717612 w 4660187"/>
              <a:gd name="connsiteY79" fmla="*/ 1180653 h 4644634"/>
              <a:gd name="connsiteX80" fmla="*/ 468429 w 4660187"/>
              <a:gd name="connsiteY80" fmla="*/ 1335285 h 4644634"/>
              <a:gd name="connsiteX81" fmla="*/ 220126 w 4660187"/>
              <a:gd name="connsiteY81" fmla="*/ 1180653 h 4644634"/>
              <a:gd name="connsiteX82" fmla="*/ 50189 w 4660187"/>
              <a:gd name="connsiteY82" fmla="*/ 1065784 h 4644634"/>
              <a:gd name="connsiteX83" fmla="*/ 0 w 4660187"/>
              <a:gd name="connsiteY83" fmla="*/ 1014534 h 4644634"/>
              <a:gd name="connsiteX84" fmla="*/ 50189 w 4660187"/>
              <a:gd name="connsiteY84" fmla="*/ 963285 h 4644634"/>
              <a:gd name="connsiteX85" fmla="*/ 3405357 w 4660187"/>
              <a:gd name="connsiteY85" fmla="*/ 62147 h 4644634"/>
              <a:gd name="connsiteX86" fmla="*/ 3550815 w 4660187"/>
              <a:gd name="connsiteY86" fmla="*/ 152852 h 4644634"/>
              <a:gd name="connsiteX87" fmla="*/ 3648669 w 4660187"/>
              <a:gd name="connsiteY87" fmla="*/ 219780 h 4644634"/>
              <a:gd name="connsiteX88" fmla="*/ 3747403 w 4660187"/>
              <a:gd name="connsiteY88" fmla="*/ 152852 h 4644634"/>
              <a:gd name="connsiteX89" fmla="*/ 3893743 w 4660187"/>
              <a:gd name="connsiteY89" fmla="*/ 62147 h 4644634"/>
              <a:gd name="connsiteX90" fmla="*/ 4039201 w 4660187"/>
              <a:gd name="connsiteY90" fmla="*/ 152852 h 4644634"/>
              <a:gd name="connsiteX91" fmla="*/ 4137935 w 4660187"/>
              <a:gd name="connsiteY91" fmla="*/ 219780 h 4644634"/>
              <a:gd name="connsiteX92" fmla="*/ 4236671 w 4660187"/>
              <a:gd name="connsiteY92" fmla="*/ 152852 h 4644634"/>
              <a:gd name="connsiteX93" fmla="*/ 4383009 w 4660187"/>
              <a:gd name="connsiteY93" fmla="*/ 62147 h 4644634"/>
              <a:gd name="connsiteX94" fmla="*/ 4528467 w 4660187"/>
              <a:gd name="connsiteY94" fmla="*/ 152852 h 4644634"/>
              <a:gd name="connsiteX95" fmla="*/ 4627201 w 4660187"/>
              <a:gd name="connsiteY95" fmla="*/ 219780 h 4644634"/>
              <a:gd name="connsiteX96" fmla="*/ 4656293 w 4660187"/>
              <a:gd name="connsiteY96" fmla="*/ 249721 h 4644634"/>
              <a:gd name="connsiteX97" fmla="*/ 4627201 w 4660187"/>
              <a:gd name="connsiteY97" fmla="*/ 278782 h 4644634"/>
              <a:gd name="connsiteX98" fmla="*/ 4481745 w 4660187"/>
              <a:gd name="connsiteY98" fmla="*/ 188958 h 4644634"/>
              <a:gd name="connsiteX99" fmla="*/ 4383009 w 4660187"/>
              <a:gd name="connsiteY99" fmla="*/ 121149 h 4644634"/>
              <a:gd name="connsiteX100" fmla="*/ 4283393 w 4660187"/>
              <a:gd name="connsiteY100" fmla="*/ 188958 h 4644634"/>
              <a:gd name="connsiteX101" fmla="*/ 4137935 w 4660187"/>
              <a:gd name="connsiteY101" fmla="*/ 278782 h 4644634"/>
              <a:gd name="connsiteX102" fmla="*/ 3992477 w 4660187"/>
              <a:gd name="connsiteY102" fmla="*/ 188958 h 4644634"/>
              <a:gd name="connsiteX103" fmla="*/ 3893743 w 4660187"/>
              <a:gd name="connsiteY103" fmla="*/ 121149 h 4644634"/>
              <a:gd name="connsiteX104" fmla="*/ 3795007 w 4660187"/>
              <a:gd name="connsiteY104" fmla="*/ 188958 h 4644634"/>
              <a:gd name="connsiteX105" fmla="*/ 3648669 w 4660187"/>
              <a:gd name="connsiteY105" fmla="*/ 278782 h 4644634"/>
              <a:gd name="connsiteX106" fmla="*/ 3503211 w 4660187"/>
              <a:gd name="connsiteY106" fmla="*/ 188958 h 4644634"/>
              <a:gd name="connsiteX107" fmla="*/ 3405357 w 4660187"/>
              <a:gd name="connsiteY107" fmla="*/ 121149 h 4644634"/>
              <a:gd name="connsiteX108" fmla="*/ 3375383 w 4660187"/>
              <a:gd name="connsiteY108" fmla="*/ 92088 h 4644634"/>
              <a:gd name="connsiteX109" fmla="*/ 3405357 w 4660187"/>
              <a:gd name="connsiteY109" fmla="*/ 62147 h 4644634"/>
              <a:gd name="connsiteX110" fmla="*/ 1180369 w 4660187"/>
              <a:gd name="connsiteY110" fmla="*/ 0 h 4644634"/>
              <a:gd name="connsiteX111" fmla="*/ 1269269 w 4660187"/>
              <a:gd name="connsiteY111" fmla="*/ 88901 h 4644634"/>
              <a:gd name="connsiteX112" fmla="*/ 1180369 w 4660187"/>
              <a:gd name="connsiteY112" fmla="*/ 177802 h 4644634"/>
              <a:gd name="connsiteX113" fmla="*/ 1091467 w 4660187"/>
              <a:gd name="connsiteY113" fmla="*/ 88901 h 4644634"/>
              <a:gd name="connsiteX114" fmla="*/ 1180369 w 4660187"/>
              <a:gd name="connsiteY114"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660187" h="4644634">
                <a:moveTo>
                  <a:pt x="1139797" y="4346434"/>
                </a:moveTo>
                <a:cubicBezTo>
                  <a:pt x="1243849" y="4346434"/>
                  <a:pt x="1296757" y="4415454"/>
                  <a:pt x="1339083" y="4471200"/>
                </a:cubicBezTo>
                <a:cubicBezTo>
                  <a:pt x="1384055" y="4527832"/>
                  <a:pt x="1414037" y="4563226"/>
                  <a:pt x="1474881" y="4563226"/>
                </a:cubicBezTo>
                <a:cubicBezTo>
                  <a:pt x="1534843" y="4563226"/>
                  <a:pt x="1565707" y="4527832"/>
                  <a:pt x="1609797" y="4471200"/>
                </a:cubicBezTo>
                <a:cubicBezTo>
                  <a:pt x="1653005" y="4415454"/>
                  <a:pt x="1705913" y="4346434"/>
                  <a:pt x="1809083" y="4346434"/>
                </a:cubicBezTo>
                <a:cubicBezTo>
                  <a:pt x="1913135" y="4346434"/>
                  <a:pt x="1965163" y="4415454"/>
                  <a:pt x="2008371" y="4471200"/>
                </a:cubicBezTo>
                <a:cubicBezTo>
                  <a:pt x="2052461" y="4527832"/>
                  <a:pt x="2083323" y="4563226"/>
                  <a:pt x="2143285" y="4563226"/>
                </a:cubicBezTo>
                <a:cubicBezTo>
                  <a:pt x="2204131" y="4563226"/>
                  <a:pt x="2234993" y="4527832"/>
                  <a:pt x="2279083" y="4471200"/>
                </a:cubicBezTo>
                <a:cubicBezTo>
                  <a:pt x="2322291" y="4415454"/>
                  <a:pt x="2374317" y="4346434"/>
                  <a:pt x="2478371" y="4346434"/>
                </a:cubicBezTo>
                <a:cubicBezTo>
                  <a:pt x="2581541" y="4346434"/>
                  <a:pt x="2635331" y="4415454"/>
                  <a:pt x="2677657" y="4471200"/>
                </a:cubicBezTo>
                <a:cubicBezTo>
                  <a:pt x="2721747" y="4527832"/>
                  <a:pt x="2752611" y="4563226"/>
                  <a:pt x="2812573" y="4563226"/>
                </a:cubicBezTo>
                <a:cubicBezTo>
                  <a:pt x="2835499" y="4563226"/>
                  <a:pt x="2854017" y="4581809"/>
                  <a:pt x="2854017" y="4603930"/>
                </a:cubicBezTo>
                <a:cubicBezTo>
                  <a:pt x="2854017" y="4626052"/>
                  <a:pt x="2835499" y="4644634"/>
                  <a:pt x="2812573" y="4644634"/>
                </a:cubicBezTo>
                <a:cubicBezTo>
                  <a:pt x="2709401" y="4644634"/>
                  <a:pt x="2656493" y="4575615"/>
                  <a:pt x="2614167" y="4520753"/>
                </a:cubicBezTo>
                <a:cubicBezTo>
                  <a:pt x="2569195" y="4463236"/>
                  <a:pt x="2539215" y="4428727"/>
                  <a:pt x="2478371" y="4428727"/>
                </a:cubicBezTo>
                <a:cubicBezTo>
                  <a:pt x="2417525" y="4428727"/>
                  <a:pt x="2387545" y="4463236"/>
                  <a:pt x="2343455" y="4520753"/>
                </a:cubicBezTo>
                <a:cubicBezTo>
                  <a:pt x="2300247" y="4575615"/>
                  <a:pt x="2247339" y="4644634"/>
                  <a:pt x="2143285" y="4644634"/>
                </a:cubicBezTo>
                <a:cubicBezTo>
                  <a:pt x="2040115" y="4644634"/>
                  <a:pt x="1987207" y="4575615"/>
                  <a:pt x="1943999" y="4520753"/>
                </a:cubicBezTo>
                <a:cubicBezTo>
                  <a:pt x="1899909" y="4463236"/>
                  <a:pt x="1869927" y="4428727"/>
                  <a:pt x="1809083" y="4428727"/>
                </a:cubicBezTo>
                <a:cubicBezTo>
                  <a:pt x="1748239" y="4428727"/>
                  <a:pt x="1718259" y="4463236"/>
                  <a:pt x="1674167" y="4520753"/>
                </a:cubicBezTo>
                <a:cubicBezTo>
                  <a:pt x="1630959" y="4575615"/>
                  <a:pt x="1578051" y="4644634"/>
                  <a:pt x="1474881" y="4644634"/>
                </a:cubicBezTo>
                <a:cubicBezTo>
                  <a:pt x="1370829" y="4644634"/>
                  <a:pt x="1317921" y="4575615"/>
                  <a:pt x="1274713" y="4520753"/>
                </a:cubicBezTo>
                <a:cubicBezTo>
                  <a:pt x="1231505" y="4463236"/>
                  <a:pt x="1201523" y="4428727"/>
                  <a:pt x="1139797" y="4428727"/>
                </a:cubicBezTo>
                <a:cubicBezTo>
                  <a:pt x="1117751" y="4428727"/>
                  <a:pt x="1099235" y="4410144"/>
                  <a:pt x="1099235" y="4387138"/>
                </a:cubicBezTo>
                <a:cubicBezTo>
                  <a:pt x="1099235" y="4365016"/>
                  <a:pt x="1117751" y="4346434"/>
                  <a:pt x="1139797" y="4346434"/>
                </a:cubicBezTo>
                <a:close/>
                <a:moveTo>
                  <a:pt x="764756" y="3655045"/>
                </a:moveTo>
                <a:cubicBezTo>
                  <a:pt x="814436" y="3655045"/>
                  <a:pt x="853657" y="3695138"/>
                  <a:pt x="853657" y="3743946"/>
                </a:cubicBezTo>
                <a:cubicBezTo>
                  <a:pt x="853657" y="3793626"/>
                  <a:pt x="814436" y="3832847"/>
                  <a:pt x="764756" y="3832847"/>
                </a:cubicBezTo>
                <a:cubicBezTo>
                  <a:pt x="715948" y="3832847"/>
                  <a:pt x="675855" y="3793626"/>
                  <a:pt x="675855" y="3743946"/>
                </a:cubicBezTo>
                <a:cubicBezTo>
                  <a:pt x="675855" y="3695138"/>
                  <a:pt x="715948" y="3655045"/>
                  <a:pt x="764756" y="3655045"/>
                </a:cubicBezTo>
                <a:close/>
                <a:moveTo>
                  <a:pt x="3346213" y="2862665"/>
                </a:moveTo>
                <a:cubicBezTo>
                  <a:pt x="3422027" y="2862665"/>
                  <a:pt x="3460815" y="2912861"/>
                  <a:pt x="3491671" y="2952489"/>
                </a:cubicBezTo>
                <a:cubicBezTo>
                  <a:pt x="3524289" y="2994760"/>
                  <a:pt x="3546327" y="3020298"/>
                  <a:pt x="3590405" y="3020298"/>
                </a:cubicBezTo>
                <a:cubicBezTo>
                  <a:pt x="3635365" y="3020298"/>
                  <a:pt x="3656523" y="2994760"/>
                  <a:pt x="3690021" y="2952489"/>
                </a:cubicBezTo>
                <a:cubicBezTo>
                  <a:pt x="3720877" y="2912861"/>
                  <a:pt x="3759665" y="2862665"/>
                  <a:pt x="3834597" y="2862665"/>
                </a:cubicBezTo>
                <a:cubicBezTo>
                  <a:pt x="3910413" y="2862665"/>
                  <a:pt x="3949201" y="2912861"/>
                  <a:pt x="3980937" y="2952489"/>
                </a:cubicBezTo>
                <a:cubicBezTo>
                  <a:pt x="4013555" y="2994760"/>
                  <a:pt x="4034713" y="3020298"/>
                  <a:pt x="4079673" y="3020298"/>
                </a:cubicBezTo>
                <a:cubicBezTo>
                  <a:pt x="4123751" y="3020298"/>
                  <a:pt x="4145789" y="2994760"/>
                  <a:pt x="4178407" y="2952489"/>
                </a:cubicBezTo>
                <a:cubicBezTo>
                  <a:pt x="4209261" y="2912861"/>
                  <a:pt x="4248051" y="2862665"/>
                  <a:pt x="4323865" y="2862665"/>
                </a:cubicBezTo>
                <a:cubicBezTo>
                  <a:pt x="4399679" y="2862665"/>
                  <a:pt x="4438467" y="2912861"/>
                  <a:pt x="4470203" y="2952489"/>
                </a:cubicBezTo>
                <a:cubicBezTo>
                  <a:pt x="4501941" y="2994760"/>
                  <a:pt x="4523979" y="3020298"/>
                  <a:pt x="4568057" y="3020298"/>
                </a:cubicBezTo>
                <a:cubicBezTo>
                  <a:pt x="4584807" y="3020298"/>
                  <a:pt x="4598031" y="3032627"/>
                  <a:pt x="4598031" y="3049359"/>
                </a:cubicBezTo>
                <a:cubicBezTo>
                  <a:pt x="4598031" y="3066091"/>
                  <a:pt x="4584807" y="3079300"/>
                  <a:pt x="4568057" y="3079300"/>
                </a:cubicBezTo>
                <a:cubicBezTo>
                  <a:pt x="4492243" y="3079300"/>
                  <a:pt x="4454335" y="3029104"/>
                  <a:pt x="4422599" y="2988595"/>
                </a:cubicBezTo>
                <a:cubicBezTo>
                  <a:pt x="4390863" y="2947206"/>
                  <a:pt x="4368825" y="2921667"/>
                  <a:pt x="4323865" y="2921667"/>
                </a:cubicBezTo>
                <a:cubicBezTo>
                  <a:pt x="4279787" y="2921667"/>
                  <a:pt x="4257747" y="2947206"/>
                  <a:pt x="4225129" y="2988595"/>
                </a:cubicBezTo>
                <a:cubicBezTo>
                  <a:pt x="4194275" y="3029104"/>
                  <a:pt x="4154605" y="3079300"/>
                  <a:pt x="4079673" y="3079300"/>
                </a:cubicBezTo>
                <a:cubicBezTo>
                  <a:pt x="4003857" y="3079300"/>
                  <a:pt x="3965069" y="3029104"/>
                  <a:pt x="3934215" y="2988595"/>
                </a:cubicBezTo>
                <a:cubicBezTo>
                  <a:pt x="3901597" y="2947206"/>
                  <a:pt x="3879557" y="2921667"/>
                  <a:pt x="3834597" y="2921667"/>
                </a:cubicBezTo>
                <a:cubicBezTo>
                  <a:pt x="3790519" y="2921667"/>
                  <a:pt x="3768481" y="2947206"/>
                  <a:pt x="3735863" y="2988595"/>
                </a:cubicBezTo>
                <a:cubicBezTo>
                  <a:pt x="3705009" y="3029104"/>
                  <a:pt x="3666219" y="3079300"/>
                  <a:pt x="3590405" y="3079300"/>
                </a:cubicBezTo>
                <a:cubicBezTo>
                  <a:pt x="3515473" y="3079300"/>
                  <a:pt x="3476683" y="3029104"/>
                  <a:pt x="3444947" y="2988595"/>
                </a:cubicBezTo>
                <a:cubicBezTo>
                  <a:pt x="3412329" y="2947206"/>
                  <a:pt x="3391173" y="2921667"/>
                  <a:pt x="3346213" y="2921667"/>
                </a:cubicBezTo>
                <a:cubicBezTo>
                  <a:pt x="3329463" y="2921667"/>
                  <a:pt x="3317121" y="2908458"/>
                  <a:pt x="3317121" y="2891726"/>
                </a:cubicBezTo>
                <a:cubicBezTo>
                  <a:pt x="3317121" y="2875874"/>
                  <a:pt x="3329463" y="2862665"/>
                  <a:pt x="3346213" y="2862665"/>
                </a:cubicBezTo>
                <a:close/>
                <a:moveTo>
                  <a:pt x="4571285" y="1891612"/>
                </a:moveTo>
                <a:cubicBezTo>
                  <a:pt x="4620965" y="1891612"/>
                  <a:pt x="4660187" y="1931704"/>
                  <a:pt x="4660187" y="1980513"/>
                </a:cubicBezTo>
                <a:cubicBezTo>
                  <a:pt x="4660187" y="2030193"/>
                  <a:pt x="4620965" y="2069414"/>
                  <a:pt x="4571285" y="2069414"/>
                </a:cubicBezTo>
                <a:cubicBezTo>
                  <a:pt x="4522477" y="2069414"/>
                  <a:pt x="4482383" y="2030193"/>
                  <a:pt x="4482383" y="1980513"/>
                </a:cubicBezTo>
                <a:cubicBezTo>
                  <a:pt x="4482383" y="1931704"/>
                  <a:pt x="4522477" y="1891612"/>
                  <a:pt x="4571285" y="1891612"/>
                </a:cubicBezTo>
                <a:close/>
                <a:moveTo>
                  <a:pt x="50189" y="963285"/>
                </a:moveTo>
                <a:cubicBezTo>
                  <a:pt x="179623" y="963285"/>
                  <a:pt x="245661" y="1049879"/>
                  <a:pt x="299372" y="1118800"/>
                </a:cubicBezTo>
                <a:cubicBezTo>
                  <a:pt x="354844" y="1190373"/>
                  <a:pt x="391825" y="1234553"/>
                  <a:pt x="468429" y="1234553"/>
                </a:cubicBezTo>
                <a:cubicBezTo>
                  <a:pt x="544152" y="1234553"/>
                  <a:pt x="582014" y="1190373"/>
                  <a:pt x="637486" y="1118800"/>
                </a:cubicBezTo>
                <a:cubicBezTo>
                  <a:pt x="690316" y="1049879"/>
                  <a:pt x="756354" y="963285"/>
                  <a:pt x="885789" y="963285"/>
                </a:cubicBezTo>
                <a:cubicBezTo>
                  <a:pt x="1015223" y="963285"/>
                  <a:pt x="1081261" y="1049879"/>
                  <a:pt x="1134091" y="1118800"/>
                </a:cubicBezTo>
                <a:cubicBezTo>
                  <a:pt x="1189563" y="1190373"/>
                  <a:pt x="1227425" y="1234553"/>
                  <a:pt x="1303147" y="1234553"/>
                </a:cubicBezTo>
                <a:cubicBezTo>
                  <a:pt x="1378871" y="1234553"/>
                  <a:pt x="1416733" y="1190373"/>
                  <a:pt x="1472205" y="1118800"/>
                </a:cubicBezTo>
                <a:cubicBezTo>
                  <a:pt x="1525035" y="1049879"/>
                  <a:pt x="1591953" y="963285"/>
                  <a:pt x="1720507" y="963285"/>
                </a:cubicBezTo>
                <a:cubicBezTo>
                  <a:pt x="1849941" y="963285"/>
                  <a:pt x="1915979" y="1049879"/>
                  <a:pt x="1969691" y="1118800"/>
                </a:cubicBezTo>
                <a:cubicBezTo>
                  <a:pt x="2025163" y="1190373"/>
                  <a:pt x="2063023" y="1234553"/>
                  <a:pt x="2138747" y="1234553"/>
                </a:cubicBezTo>
                <a:cubicBezTo>
                  <a:pt x="2166923" y="1234553"/>
                  <a:pt x="2189817" y="1256644"/>
                  <a:pt x="2189817" y="1284919"/>
                </a:cubicBezTo>
                <a:cubicBezTo>
                  <a:pt x="2189817" y="1313195"/>
                  <a:pt x="2166923" y="1335285"/>
                  <a:pt x="2138747" y="1335285"/>
                </a:cubicBezTo>
                <a:cubicBezTo>
                  <a:pt x="2009313" y="1335285"/>
                  <a:pt x="1943275" y="1249575"/>
                  <a:pt x="1889565" y="1180653"/>
                </a:cubicBezTo>
                <a:cubicBezTo>
                  <a:pt x="1834973" y="1109081"/>
                  <a:pt x="1797111" y="1065784"/>
                  <a:pt x="1720507" y="1065784"/>
                </a:cubicBezTo>
                <a:cubicBezTo>
                  <a:pt x="1645665" y="1065784"/>
                  <a:pt x="1607803" y="1109081"/>
                  <a:pt x="1552331" y="1180653"/>
                </a:cubicBezTo>
                <a:cubicBezTo>
                  <a:pt x="1498619" y="1249575"/>
                  <a:pt x="1432583" y="1335285"/>
                  <a:pt x="1303147" y="1335285"/>
                </a:cubicBezTo>
                <a:cubicBezTo>
                  <a:pt x="1174595" y="1335285"/>
                  <a:pt x="1107675" y="1249575"/>
                  <a:pt x="1054845" y="1180653"/>
                </a:cubicBezTo>
                <a:cubicBezTo>
                  <a:pt x="999373" y="1109081"/>
                  <a:pt x="961511" y="1065784"/>
                  <a:pt x="885789" y="1065784"/>
                </a:cubicBezTo>
                <a:cubicBezTo>
                  <a:pt x="810065" y="1065784"/>
                  <a:pt x="772203" y="1109081"/>
                  <a:pt x="717612" y="1180653"/>
                </a:cubicBezTo>
                <a:cubicBezTo>
                  <a:pt x="663901" y="1249575"/>
                  <a:pt x="596983" y="1335285"/>
                  <a:pt x="468429" y="1335285"/>
                </a:cubicBezTo>
                <a:cubicBezTo>
                  <a:pt x="338995" y="1335285"/>
                  <a:pt x="272957" y="1249575"/>
                  <a:pt x="220126" y="1180653"/>
                </a:cubicBezTo>
                <a:cubicBezTo>
                  <a:pt x="164654" y="1109081"/>
                  <a:pt x="126793" y="1065784"/>
                  <a:pt x="50189" y="1065784"/>
                </a:cubicBezTo>
                <a:cubicBezTo>
                  <a:pt x="22893" y="1065784"/>
                  <a:pt x="0" y="1042810"/>
                  <a:pt x="0" y="1014534"/>
                </a:cubicBezTo>
                <a:cubicBezTo>
                  <a:pt x="0" y="986259"/>
                  <a:pt x="22893" y="963285"/>
                  <a:pt x="50189" y="963285"/>
                </a:cubicBezTo>
                <a:close/>
                <a:moveTo>
                  <a:pt x="3405357" y="62147"/>
                </a:moveTo>
                <a:cubicBezTo>
                  <a:pt x="3480289" y="62147"/>
                  <a:pt x="3519079" y="112343"/>
                  <a:pt x="3550815" y="152852"/>
                </a:cubicBezTo>
                <a:cubicBezTo>
                  <a:pt x="3582551" y="194241"/>
                  <a:pt x="3604591" y="219780"/>
                  <a:pt x="3648669" y="219780"/>
                </a:cubicBezTo>
                <a:cubicBezTo>
                  <a:pt x="3693627" y="219780"/>
                  <a:pt x="3715667" y="194241"/>
                  <a:pt x="3747403" y="152852"/>
                </a:cubicBezTo>
                <a:cubicBezTo>
                  <a:pt x="3779139" y="112343"/>
                  <a:pt x="3817929" y="62147"/>
                  <a:pt x="3893743" y="62147"/>
                </a:cubicBezTo>
                <a:cubicBezTo>
                  <a:pt x="3968675" y="62147"/>
                  <a:pt x="4007463" y="112343"/>
                  <a:pt x="4039201" y="152852"/>
                </a:cubicBezTo>
                <a:cubicBezTo>
                  <a:pt x="4071817" y="194241"/>
                  <a:pt x="4093857" y="219780"/>
                  <a:pt x="4137935" y="219780"/>
                </a:cubicBezTo>
                <a:cubicBezTo>
                  <a:pt x="4182013" y="219780"/>
                  <a:pt x="4204933" y="194241"/>
                  <a:pt x="4236671" y="152852"/>
                </a:cubicBezTo>
                <a:cubicBezTo>
                  <a:pt x="4268407" y="112343"/>
                  <a:pt x="4307195" y="62147"/>
                  <a:pt x="4383009" y="62147"/>
                </a:cubicBezTo>
                <a:cubicBezTo>
                  <a:pt x="4457943" y="62147"/>
                  <a:pt x="4496731" y="112343"/>
                  <a:pt x="4528467" y="152852"/>
                </a:cubicBezTo>
                <a:cubicBezTo>
                  <a:pt x="4561085" y="194241"/>
                  <a:pt x="4582243" y="219780"/>
                  <a:pt x="4627201" y="219780"/>
                </a:cubicBezTo>
                <a:cubicBezTo>
                  <a:pt x="4643951" y="219780"/>
                  <a:pt x="4656293" y="232989"/>
                  <a:pt x="4656293" y="249721"/>
                </a:cubicBezTo>
                <a:cubicBezTo>
                  <a:pt x="4656293" y="265573"/>
                  <a:pt x="4643951" y="278782"/>
                  <a:pt x="4627201" y="278782"/>
                </a:cubicBezTo>
                <a:cubicBezTo>
                  <a:pt x="4551387" y="278782"/>
                  <a:pt x="4512599" y="228586"/>
                  <a:pt x="4481745" y="188958"/>
                </a:cubicBezTo>
                <a:cubicBezTo>
                  <a:pt x="4449127" y="147568"/>
                  <a:pt x="4426205" y="121149"/>
                  <a:pt x="4383009" y="121149"/>
                </a:cubicBezTo>
                <a:cubicBezTo>
                  <a:pt x="4338049" y="121149"/>
                  <a:pt x="4316011" y="147568"/>
                  <a:pt x="4283393" y="188958"/>
                </a:cubicBezTo>
                <a:cubicBezTo>
                  <a:pt x="4252539" y="228586"/>
                  <a:pt x="4213749" y="278782"/>
                  <a:pt x="4137935" y="278782"/>
                </a:cubicBezTo>
                <a:cubicBezTo>
                  <a:pt x="4062121" y="278782"/>
                  <a:pt x="4023331" y="228586"/>
                  <a:pt x="3992477" y="188958"/>
                </a:cubicBezTo>
                <a:cubicBezTo>
                  <a:pt x="3959859" y="147568"/>
                  <a:pt x="3937821" y="121149"/>
                  <a:pt x="3893743" y="121149"/>
                </a:cubicBezTo>
                <a:cubicBezTo>
                  <a:pt x="3849665" y="121149"/>
                  <a:pt x="3826743" y="147568"/>
                  <a:pt x="3795007" y="188958"/>
                </a:cubicBezTo>
                <a:cubicBezTo>
                  <a:pt x="3763271" y="228586"/>
                  <a:pt x="3724483" y="278782"/>
                  <a:pt x="3648669" y="278782"/>
                </a:cubicBezTo>
                <a:cubicBezTo>
                  <a:pt x="3573735" y="278782"/>
                  <a:pt x="3534947" y="228586"/>
                  <a:pt x="3503211" y="188958"/>
                </a:cubicBezTo>
                <a:cubicBezTo>
                  <a:pt x="3471475" y="147568"/>
                  <a:pt x="3449435" y="121149"/>
                  <a:pt x="3405357" y="121149"/>
                </a:cubicBezTo>
                <a:cubicBezTo>
                  <a:pt x="3388607" y="121149"/>
                  <a:pt x="3375383" y="108820"/>
                  <a:pt x="3375383" y="92088"/>
                </a:cubicBezTo>
                <a:cubicBezTo>
                  <a:pt x="3375383" y="75356"/>
                  <a:pt x="3388607" y="62147"/>
                  <a:pt x="3405357" y="62147"/>
                </a:cubicBezTo>
                <a:close/>
                <a:moveTo>
                  <a:pt x="1180369" y="0"/>
                </a:moveTo>
                <a:cubicBezTo>
                  <a:pt x="1229177" y="0"/>
                  <a:pt x="1269269" y="40092"/>
                  <a:pt x="1269269" y="88901"/>
                </a:cubicBezTo>
                <a:cubicBezTo>
                  <a:pt x="1269269" y="137709"/>
                  <a:pt x="1229177" y="177802"/>
                  <a:pt x="1180369" y="177802"/>
                </a:cubicBezTo>
                <a:cubicBezTo>
                  <a:pt x="1131559" y="177802"/>
                  <a:pt x="1091467" y="137709"/>
                  <a:pt x="1091467" y="88901"/>
                </a:cubicBezTo>
                <a:cubicBezTo>
                  <a:pt x="1091467" y="40092"/>
                  <a:pt x="1131559" y="0"/>
                  <a:pt x="1180369"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27" name="Freeform 23">
            <a:extLst>
              <a:ext uri="{FF2B5EF4-FFF2-40B4-BE49-F238E27FC236}">
                <a16:creationId xmlns:a16="http://schemas.microsoft.com/office/drawing/2014/main" id="{99DC1785-B325-6548-9581-6A7F4166D95D}"/>
              </a:ext>
            </a:extLst>
          </p:cNvPr>
          <p:cNvSpPr>
            <a:spLocks noChangeArrowheads="1"/>
          </p:cNvSpPr>
          <p:nvPr/>
        </p:nvSpPr>
        <p:spPr bwMode="auto">
          <a:xfrm>
            <a:off x="8507127" y="5787176"/>
            <a:ext cx="1456580" cy="407843"/>
          </a:xfrm>
          <a:custGeom>
            <a:avLst/>
            <a:gdLst>
              <a:gd name="T0" fmla="*/ 2845 w 3309"/>
              <a:gd name="T1" fmla="*/ 927 h 928"/>
              <a:gd name="T2" fmla="*/ 464 w 3309"/>
              <a:gd name="T3" fmla="*/ 927 h 928"/>
              <a:gd name="T4" fmla="*/ 464 w 3309"/>
              <a:gd name="T5" fmla="*/ 927 h 928"/>
              <a:gd name="T6" fmla="*/ 0 w 3309"/>
              <a:gd name="T7" fmla="*/ 464 h 928"/>
              <a:gd name="T8" fmla="*/ 0 w 3309"/>
              <a:gd name="T9" fmla="*/ 464 h 928"/>
              <a:gd name="T10" fmla="*/ 464 w 3309"/>
              <a:gd name="T11" fmla="*/ 0 h 928"/>
              <a:gd name="T12" fmla="*/ 2845 w 3309"/>
              <a:gd name="T13" fmla="*/ 0 h 928"/>
              <a:gd name="T14" fmla="*/ 2845 w 3309"/>
              <a:gd name="T15" fmla="*/ 0 h 928"/>
              <a:gd name="T16" fmla="*/ 3308 w 3309"/>
              <a:gd name="T17" fmla="*/ 464 h 928"/>
              <a:gd name="T18" fmla="*/ 3308 w 3309"/>
              <a:gd name="T19" fmla="*/ 464 h 928"/>
              <a:gd name="T20" fmla="*/ 2845 w 3309"/>
              <a:gd name="T21" fmla="*/ 92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9" h="928">
                <a:moveTo>
                  <a:pt x="2845" y="927"/>
                </a:moveTo>
                <a:lnTo>
                  <a:pt x="464" y="927"/>
                </a:lnTo>
                <a:lnTo>
                  <a:pt x="464" y="927"/>
                </a:lnTo>
                <a:cubicBezTo>
                  <a:pt x="208" y="927"/>
                  <a:pt x="0" y="720"/>
                  <a:pt x="0" y="464"/>
                </a:cubicBezTo>
                <a:lnTo>
                  <a:pt x="0" y="464"/>
                </a:lnTo>
                <a:cubicBezTo>
                  <a:pt x="0" y="208"/>
                  <a:pt x="208" y="0"/>
                  <a:pt x="464" y="0"/>
                </a:cubicBezTo>
                <a:lnTo>
                  <a:pt x="2845" y="0"/>
                </a:lnTo>
                <a:lnTo>
                  <a:pt x="2845" y="0"/>
                </a:lnTo>
                <a:cubicBezTo>
                  <a:pt x="3101" y="0"/>
                  <a:pt x="3308" y="208"/>
                  <a:pt x="3308" y="464"/>
                </a:cubicBezTo>
                <a:lnTo>
                  <a:pt x="3308" y="464"/>
                </a:lnTo>
                <a:cubicBezTo>
                  <a:pt x="3308" y="720"/>
                  <a:pt x="3101" y="927"/>
                  <a:pt x="2845" y="927"/>
                </a:cubicBezTo>
              </a:path>
            </a:pathLst>
          </a:custGeom>
          <a:noFill/>
          <a:ln w="381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1" name="Freeform 27">
            <a:extLst>
              <a:ext uri="{FF2B5EF4-FFF2-40B4-BE49-F238E27FC236}">
                <a16:creationId xmlns:a16="http://schemas.microsoft.com/office/drawing/2014/main" id="{4485C228-4E0B-444A-88DC-EC8E1C61393A}"/>
              </a:ext>
            </a:extLst>
          </p:cNvPr>
          <p:cNvSpPr>
            <a:spLocks noChangeArrowheads="1"/>
          </p:cNvSpPr>
          <p:nvPr/>
        </p:nvSpPr>
        <p:spPr bwMode="auto">
          <a:xfrm>
            <a:off x="4757890" y="1411610"/>
            <a:ext cx="2647092" cy="5065391"/>
          </a:xfrm>
          <a:prstGeom prst="roundRect">
            <a:avLst>
              <a:gd name="adj" fmla="val 12248"/>
            </a:avLst>
          </a:prstGeom>
          <a:solidFill>
            <a:schemeClr val="accent2"/>
          </a:solidFill>
          <a:ln>
            <a:noFill/>
          </a:ln>
          <a:effectLst/>
        </p:spPr>
        <p:txBody>
          <a:bodyPr wrap="none" anchor="ctr"/>
          <a:lstStyle/>
          <a:p>
            <a:pPr algn="ctr"/>
            <a:r>
              <a:rPr lang="es-SV" sz="3266" b="1" dirty="0"/>
              <a:t>Esquemas de</a:t>
            </a:r>
          </a:p>
          <a:p>
            <a:pPr algn="ctr"/>
            <a:r>
              <a:rPr lang="es-SV" sz="3266" b="1" dirty="0"/>
              <a:t> tratamiento </a:t>
            </a:r>
          </a:p>
          <a:p>
            <a:pPr algn="ctr"/>
            <a:r>
              <a:rPr lang="es-SV" sz="3266" b="1" dirty="0"/>
              <a:t>antirretroviral</a:t>
            </a:r>
          </a:p>
        </p:txBody>
      </p:sp>
      <p:sp>
        <p:nvSpPr>
          <p:cNvPr id="32" name="Freeform 28">
            <a:extLst>
              <a:ext uri="{FF2B5EF4-FFF2-40B4-BE49-F238E27FC236}">
                <a16:creationId xmlns:a16="http://schemas.microsoft.com/office/drawing/2014/main" id="{5E7D502B-FFDE-3548-A55B-3132A4A08DFE}"/>
              </a:ext>
            </a:extLst>
          </p:cNvPr>
          <p:cNvSpPr>
            <a:spLocks noChangeArrowheads="1"/>
          </p:cNvSpPr>
          <p:nvPr/>
        </p:nvSpPr>
        <p:spPr bwMode="auto">
          <a:xfrm>
            <a:off x="4757890" y="5470614"/>
            <a:ext cx="2647092" cy="1006387"/>
          </a:xfrm>
          <a:prstGeom prst="round2SameRect">
            <a:avLst>
              <a:gd name="adj1" fmla="val 0"/>
              <a:gd name="adj2" fmla="val 17318"/>
            </a:avLst>
          </a:prstGeom>
          <a:solidFill>
            <a:schemeClr val="bg1"/>
          </a:solidFill>
          <a:ln>
            <a:noFill/>
          </a:ln>
          <a:effectLst/>
        </p:spPr>
        <p:txBody>
          <a:bodyPr wrap="none" anchor="ctr"/>
          <a:lstStyle/>
          <a:p>
            <a:endParaRPr lang="en-US" sz="3266"/>
          </a:p>
        </p:txBody>
      </p:sp>
      <p:sp>
        <p:nvSpPr>
          <p:cNvPr id="34" name="Freeform 30">
            <a:extLst>
              <a:ext uri="{FF2B5EF4-FFF2-40B4-BE49-F238E27FC236}">
                <a16:creationId xmlns:a16="http://schemas.microsoft.com/office/drawing/2014/main" id="{AB9E1FC8-3534-CC48-BD6C-7C60D9ACC00C}"/>
              </a:ext>
            </a:extLst>
          </p:cNvPr>
          <p:cNvSpPr>
            <a:spLocks noChangeArrowheads="1"/>
          </p:cNvSpPr>
          <p:nvPr/>
        </p:nvSpPr>
        <p:spPr bwMode="auto">
          <a:xfrm>
            <a:off x="4674379" y="1667969"/>
            <a:ext cx="83510" cy="33015"/>
          </a:xfrm>
          <a:custGeom>
            <a:avLst/>
            <a:gdLst>
              <a:gd name="T0" fmla="*/ 0 w 190"/>
              <a:gd name="T1" fmla="*/ 74 h 75"/>
              <a:gd name="T2" fmla="*/ 189 w 190"/>
              <a:gd name="T3" fmla="*/ 0 h 75"/>
              <a:gd name="T4" fmla="*/ 189 w 190"/>
              <a:gd name="T5" fmla="*/ 73 h 75"/>
              <a:gd name="T6" fmla="*/ 0 w 190"/>
              <a:gd name="T7" fmla="*/ 74 h 75"/>
            </a:gdLst>
            <a:ahLst/>
            <a:cxnLst>
              <a:cxn ang="0">
                <a:pos x="T0" y="T1"/>
              </a:cxn>
              <a:cxn ang="0">
                <a:pos x="T2" y="T3"/>
              </a:cxn>
              <a:cxn ang="0">
                <a:pos x="T4" y="T5"/>
              </a:cxn>
              <a:cxn ang="0">
                <a:pos x="T6" y="T7"/>
              </a:cxn>
            </a:cxnLst>
            <a:rect l="0" t="0" r="r" b="b"/>
            <a:pathLst>
              <a:path w="190" h="75">
                <a:moveTo>
                  <a:pt x="0" y="74"/>
                </a:moveTo>
                <a:lnTo>
                  <a:pt x="189" y="0"/>
                </a:lnTo>
                <a:lnTo>
                  <a:pt x="189" y="73"/>
                </a:lnTo>
                <a:lnTo>
                  <a:pt x="0" y="74"/>
                </a:lnTo>
              </a:path>
            </a:pathLst>
          </a:custGeom>
          <a:solidFill>
            <a:schemeClr val="accent2">
              <a:lumMod val="50000"/>
            </a:schemeClr>
          </a:solidFill>
          <a:ln>
            <a:noFill/>
          </a:ln>
          <a:effectLst/>
        </p:spPr>
        <p:txBody>
          <a:bodyPr wrap="none" anchor="ctr"/>
          <a:lstStyle/>
          <a:p>
            <a:endParaRPr lang="en-US" sz="3266"/>
          </a:p>
        </p:txBody>
      </p:sp>
      <p:sp>
        <p:nvSpPr>
          <p:cNvPr id="35" name="Freeform 31">
            <a:extLst>
              <a:ext uri="{FF2B5EF4-FFF2-40B4-BE49-F238E27FC236}">
                <a16:creationId xmlns:a16="http://schemas.microsoft.com/office/drawing/2014/main" id="{D10647D0-3161-CA42-B00E-F6DD56C58571}"/>
              </a:ext>
            </a:extLst>
          </p:cNvPr>
          <p:cNvSpPr>
            <a:spLocks noChangeArrowheads="1"/>
          </p:cNvSpPr>
          <p:nvPr/>
        </p:nvSpPr>
        <p:spPr bwMode="auto">
          <a:xfrm>
            <a:off x="7404981" y="1667969"/>
            <a:ext cx="83510" cy="33015"/>
          </a:xfrm>
          <a:custGeom>
            <a:avLst/>
            <a:gdLst>
              <a:gd name="T0" fmla="*/ 189 w 190"/>
              <a:gd name="T1" fmla="*/ 74 h 75"/>
              <a:gd name="T2" fmla="*/ 0 w 190"/>
              <a:gd name="T3" fmla="*/ 0 h 75"/>
              <a:gd name="T4" fmla="*/ 0 w 190"/>
              <a:gd name="T5" fmla="*/ 73 h 75"/>
              <a:gd name="T6" fmla="*/ 189 w 190"/>
              <a:gd name="T7" fmla="*/ 74 h 75"/>
            </a:gdLst>
            <a:ahLst/>
            <a:cxnLst>
              <a:cxn ang="0">
                <a:pos x="T0" y="T1"/>
              </a:cxn>
              <a:cxn ang="0">
                <a:pos x="T2" y="T3"/>
              </a:cxn>
              <a:cxn ang="0">
                <a:pos x="T4" y="T5"/>
              </a:cxn>
              <a:cxn ang="0">
                <a:pos x="T6" y="T7"/>
              </a:cxn>
            </a:cxnLst>
            <a:rect l="0" t="0" r="r" b="b"/>
            <a:pathLst>
              <a:path w="190" h="75">
                <a:moveTo>
                  <a:pt x="189" y="74"/>
                </a:moveTo>
                <a:lnTo>
                  <a:pt x="0" y="0"/>
                </a:lnTo>
                <a:lnTo>
                  <a:pt x="0" y="73"/>
                </a:lnTo>
                <a:lnTo>
                  <a:pt x="189" y="74"/>
                </a:lnTo>
              </a:path>
            </a:pathLst>
          </a:custGeom>
          <a:solidFill>
            <a:schemeClr val="accent2">
              <a:lumMod val="50000"/>
            </a:schemeClr>
          </a:solidFill>
          <a:ln>
            <a:noFill/>
          </a:ln>
          <a:effectLst/>
        </p:spPr>
        <p:txBody>
          <a:bodyPr wrap="none" anchor="ctr"/>
          <a:lstStyle/>
          <a:p>
            <a:endParaRPr lang="en-US" sz="3266"/>
          </a:p>
        </p:txBody>
      </p:sp>
      <p:sp>
        <p:nvSpPr>
          <p:cNvPr id="51" name="Freeform 50">
            <a:extLst>
              <a:ext uri="{FF2B5EF4-FFF2-40B4-BE49-F238E27FC236}">
                <a16:creationId xmlns:a16="http://schemas.microsoft.com/office/drawing/2014/main" id="{7282610A-20D7-FA40-A21D-43A18C291321}"/>
              </a:ext>
            </a:extLst>
          </p:cNvPr>
          <p:cNvSpPr>
            <a:spLocks noChangeArrowheads="1"/>
          </p:cNvSpPr>
          <p:nvPr/>
        </p:nvSpPr>
        <p:spPr bwMode="auto">
          <a:xfrm>
            <a:off x="4875606" y="2483077"/>
            <a:ext cx="2411659" cy="2322318"/>
          </a:xfrm>
          <a:custGeom>
            <a:avLst/>
            <a:gdLst>
              <a:gd name="connsiteX0" fmla="*/ 1302883 w 4823318"/>
              <a:gd name="connsiteY0" fmla="*/ 4346437 h 4644635"/>
              <a:gd name="connsiteX1" fmla="*/ 1501928 w 4823318"/>
              <a:gd name="connsiteY1" fmla="*/ 4470318 h 4644635"/>
              <a:gd name="connsiteX2" fmla="*/ 1636681 w 4823318"/>
              <a:gd name="connsiteY2" fmla="*/ 4563228 h 4644635"/>
              <a:gd name="connsiteX3" fmla="*/ 1772313 w 4823318"/>
              <a:gd name="connsiteY3" fmla="*/ 4470318 h 4644635"/>
              <a:gd name="connsiteX4" fmla="*/ 1970478 w 4823318"/>
              <a:gd name="connsiteY4" fmla="*/ 4346437 h 4644635"/>
              <a:gd name="connsiteX5" fmla="*/ 2169524 w 4823318"/>
              <a:gd name="connsiteY5" fmla="*/ 4470318 h 4644635"/>
              <a:gd name="connsiteX6" fmla="*/ 2305157 w 4823318"/>
              <a:gd name="connsiteY6" fmla="*/ 4563228 h 4644635"/>
              <a:gd name="connsiteX7" fmla="*/ 2439909 w 4823318"/>
              <a:gd name="connsiteY7" fmla="*/ 4470318 h 4644635"/>
              <a:gd name="connsiteX8" fmla="*/ 2638074 w 4823318"/>
              <a:gd name="connsiteY8" fmla="*/ 4346437 h 4644635"/>
              <a:gd name="connsiteX9" fmla="*/ 2838000 w 4823318"/>
              <a:gd name="connsiteY9" fmla="*/ 4470318 h 4644635"/>
              <a:gd name="connsiteX10" fmla="*/ 2972753 w 4823318"/>
              <a:gd name="connsiteY10" fmla="*/ 4563228 h 4644635"/>
              <a:gd name="connsiteX11" fmla="*/ 3013266 w 4823318"/>
              <a:gd name="connsiteY11" fmla="*/ 4603932 h 4644635"/>
              <a:gd name="connsiteX12" fmla="*/ 2972753 w 4823318"/>
              <a:gd name="connsiteY12" fmla="*/ 4644635 h 4644635"/>
              <a:gd name="connsiteX13" fmla="*/ 2773707 w 4823318"/>
              <a:gd name="connsiteY13" fmla="*/ 4520755 h 4644635"/>
              <a:gd name="connsiteX14" fmla="*/ 2638074 w 4823318"/>
              <a:gd name="connsiteY14" fmla="*/ 4427844 h 4644635"/>
              <a:gd name="connsiteX15" fmla="*/ 2504203 w 4823318"/>
              <a:gd name="connsiteY15" fmla="*/ 4520755 h 4644635"/>
              <a:gd name="connsiteX16" fmla="*/ 2305157 w 4823318"/>
              <a:gd name="connsiteY16" fmla="*/ 4644635 h 4644635"/>
              <a:gd name="connsiteX17" fmla="*/ 2106111 w 4823318"/>
              <a:gd name="connsiteY17" fmla="*/ 4520755 h 4644635"/>
              <a:gd name="connsiteX18" fmla="*/ 1970478 w 4823318"/>
              <a:gd name="connsiteY18" fmla="*/ 4427844 h 4644635"/>
              <a:gd name="connsiteX19" fmla="*/ 1835726 w 4823318"/>
              <a:gd name="connsiteY19" fmla="*/ 4520755 h 4644635"/>
              <a:gd name="connsiteX20" fmla="*/ 1636681 w 4823318"/>
              <a:gd name="connsiteY20" fmla="*/ 4644635 h 4644635"/>
              <a:gd name="connsiteX21" fmla="*/ 1437635 w 4823318"/>
              <a:gd name="connsiteY21" fmla="*/ 4520755 h 4644635"/>
              <a:gd name="connsiteX22" fmla="*/ 1302883 w 4823318"/>
              <a:gd name="connsiteY22" fmla="*/ 4427844 h 4644635"/>
              <a:gd name="connsiteX23" fmla="*/ 1262369 w 4823318"/>
              <a:gd name="connsiteY23" fmla="*/ 4387141 h 4644635"/>
              <a:gd name="connsiteX24" fmla="*/ 1302883 w 4823318"/>
              <a:gd name="connsiteY24" fmla="*/ 4346437 h 4644635"/>
              <a:gd name="connsiteX25" fmla="*/ 928327 w 4823318"/>
              <a:gd name="connsiteY25" fmla="*/ 3655047 h 4644635"/>
              <a:gd name="connsiteX26" fmla="*/ 1016788 w 4823318"/>
              <a:gd name="connsiteY26" fmla="*/ 3743948 h 4644635"/>
              <a:gd name="connsiteX27" fmla="*/ 928327 w 4823318"/>
              <a:gd name="connsiteY27" fmla="*/ 3832849 h 4644635"/>
              <a:gd name="connsiteX28" fmla="*/ 838990 w 4823318"/>
              <a:gd name="connsiteY28" fmla="*/ 3743948 h 4644635"/>
              <a:gd name="connsiteX29" fmla="*/ 928327 w 4823318"/>
              <a:gd name="connsiteY29" fmla="*/ 3655047 h 4644635"/>
              <a:gd name="connsiteX30" fmla="*/ 3510229 w 4823318"/>
              <a:gd name="connsiteY30" fmla="*/ 2862666 h 4644635"/>
              <a:gd name="connsiteX31" fmla="*/ 3655687 w 4823318"/>
              <a:gd name="connsiteY31" fmla="*/ 2953740 h 4644635"/>
              <a:gd name="connsiteX32" fmla="*/ 3754422 w 4823318"/>
              <a:gd name="connsiteY32" fmla="*/ 3020940 h 4644635"/>
              <a:gd name="connsiteX33" fmla="*/ 3853157 w 4823318"/>
              <a:gd name="connsiteY33" fmla="*/ 2953740 h 4644635"/>
              <a:gd name="connsiteX34" fmla="*/ 3998614 w 4823318"/>
              <a:gd name="connsiteY34" fmla="*/ 2862666 h 4644635"/>
              <a:gd name="connsiteX35" fmla="*/ 4144072 w 4823318"/>
              <a:gd name="connsiteY35" fmla="*/ 2953740 h 4644635"/>
              <a:gd name="connsiteX36" fmla="*/ 4242807 w 4823318"/>
              <a:gd name="connsiteY36" fmla="*/ 3020940 h 4644635"/>
              <a:gd name="connsiteX37" fmla="*/ 4342424 w 4823318"/>
              <a:gd name="connsiteY37" fmla="*/ 2953740 h 4644635"/>
              <a:gd name="connsiteX38" fmla="*/ 4487000 w 4823318"/>
              <a:gd name="connsiteY38" fmla="*/ 2862666 h 4644635"/>
              <a:gd name="connsiteX39" fmla="*/ 4633339 w 4823318"/>
              <a:gd name="connsiteY39" fmla="*/ 2953740 h 4644635"/>
              <a:gd name="connsiteX40" fmla="*/ 4732074 w 4823318"/>
              <a:gd name="connsiteY40" fmla="*/ 3020940 h 4644635"/>
              <a:gd name="connsiteX41" fmla="*/ 4761165 w 4823318"/>
              <a:gd name="connsiteY41" fmla="*/ 3050119 h 4644635"/>
              <a:gd name="connsiteX42" fmla="*/ 4732074 w 4823318"/>
              <a:gd name="connsiteY42" fmla="*/ 3079298 h 4644635"/>
              <a:gd name="connsiteX43" fmla="*/ 4586616 w 4823318"/>
              <a:gd name="connsiteY43" fmla="*/ 2989108 h 4644635"/>
              <a:gd name="connsiteX44" fmla="*/ 4487000 w 4823318"/>
              <a:gd name="connsiteY44" fmla="*/ 2922792 h 4644635"/>
              <a:gd name="connsiteX45" fmla="*/ 4388265 w 4823318"/>
              <a:gd name="connsiteY45" fmla="*/ 2989108 h 4644635"/>
              <a:gd name="connsiteX46" fmla="*/ 4242807 w 4823318"/>
              <a:gd name="connsiteY46" fmla="*/ 3079298 h 4644635"/>
              <a:gd name="connsiteX47" fmla="*/ 4097349 w 4823318"/>
              <a:gd name="connsiteY47" fmla="*/ 2989108 h 4644635"/>
              <a:gd name="connsiteX48" fmla="*/ 3998614 w 4823318"/>
              <a:gd name="connsiteY48" fmla="*/ 2922792 h 4644635"/>
              <a:gd name="connsiteX49" fmla="*/ 3899879 w 4823318"/>
              <a:gd name="connsiteY49" fmla="*/ 2989108 h 4644635"/>
              <a:gd name="connsiteX50" fmla="*/ 3754422 w 4823318"/>
              <a:gd name="connsiteY50" fmla="*/ 3079298 h 4644635"/>
              <a:gd name="connsiteX51" fmla="*/ 3608964 w 4823318"/>
              <a:gd name="connsiteY51" fmla="*/ 2989108 h 4644635"/>
              <a:gd name="connsiteX52" fmla="*/ 3510229 w 4823318"/>
              <a:gd name="connsiteY52" fmla="*/ 2922792 h 4644635"/>
              <a:gd name="connsiteX53" fmla="*/ 3480256 w 4823318"/>
              <a:gd name="connsiteY53" fmla="*/ 2892729 h 4644635"/>
              <a:gd name="connsiteX54" fmla="*/ 3510229 w 4823318"/>
              <a:gd name="connsiteY54" fmla="*/ 2862666 h 4644635"/>
              <a:gd name="connsiteX55" fmla="*/ 88030 w 4823318"/>
              <a:gd name="connsiteY55" fmla="*/ 2330529 h 4644635"/>
              <a:gd name="connsiteX56" fmla="*/ 177802 w 4823318"/>
              <a:gd name="connsiteY56" fmla="*/ 2419430 h 4644635"/>
              <a:gd name="connsiteX57" fmla="*/ 88030 w 4823318"/>
              <a:gd name="connsiteY57" fmla="*/ 2508331 h 4644635"/>
              <a:gd name="connsiteX58" fmla="*/ 0 w 4823318"/>
              <a:gd name="connsiteY58" fmla="*/ 2419430 h 4644635"/>
              <a:gd name="connsiteX59" fmla="*/ 88030 w 4823318"/>
              <a:gd name="connsiteY59" fmla="*/ 2330529 h 4644635"/>
              <a:gd name="connsiteX60" fmla="*/ 4733981 w 4823318"/>
              <a:gd name="connsiteY60" fmla="*/ 1891615 h 4644635"/>
              <a:gd name="connsiteX61" fmla="*/ 4823318 w 4823318"/>
              <a:gd name="connsiteY61" fmla="*/ 1980516 h 4644635"/>
              <a:gd name="connsiteX62" fmla="*/ 4733981 w 4823318"/>
              <a:gd name="connsiteY62" fmla="*/ 2069417 h 4644635"/>
              <a:gd name="connsiteX63" fmla="*/ 4645520 w 4823318"/>
              <a:gd name="connsiteY63" fmla="*/ 1980516 h 4644635"/>
              <a:gd name="connsiteX64" fmla="*/ 4733981 w 4823318"/>
              <a:gd name="connsiteY64" fmla="*/ 1891615 h 4644635"/>
              <a:gd name="connsiteX65" fmla="*/ 214225 w 4823318"/>
              <a:gd name="connsiteY65" fmla="*/ 967170 h 4644635"/>
              <a:gd name="connsiteX66" fmla="*/ 462627 w 4823318"/>
              <a:gd name="connsiteY66" fmla="*/ 1120554 h 4644635"/>
              <a:gd name="connsiteX67" fmla="*/ 631752 w 4823318"/>
              <a:gd name="connsiteY67" fmla="*/ 1235373 h 4644635"/>
              <a:gd name="connsiteX68" fmla="*/ 800877 w 4823318"/>
              <a:gd name="connsiteY68" fmla="*/ 1120554 h 4644635"/>
              <a:gd name="connsiteX69" fmla="*/ 1050160 w 4823318"/>
              <a:gd name="connsiteY69" fmla="*/ 967170 h 4644635"/>
              <a:gd name="connsiteX70" fmla="*/ 1298563 w 4823318"/>
              <a:gd name="connsiteY70" fmla="*/ 1120554 h 4644635"/>
              <a:gd name="connsiteX71" fmla="*/ 1466807 w 4823318"/>
              <a:gd name="connsiteY71" fmla="*/ 1235373 h 4644635"/>
              <a:gd name="connsiteX72" fmla="*/ 1636813 w 4823318"/>
              <a:gd name="connsiteY72" fmla="*/ 1120554 h 4644635"/>
              <a:gd name="connsiteX73" fmla="*/ 1885215 w 4823318"/>
              <a:gd name="connsiteY73" fmla="*/ 967170 h 4644635"/>
              <a:gd name="connsiteX74" fmla="*/ 2133617 w 4823318"/>
              <a:gd name="connsiteY74" fmla="*/ 1120554 h 4644635"/>
              <a:gd name="connsiteX75" fmla="*/ 2302742 w 4823318"/>
              <a:gd name="connsiteY75" fmla="*/ 1235373 h 4644635"/>
              <a:gd name="connsiteX76" fmla="*/ 2352951 w 4823318"/>
              <a:gd name="connsiteY76" fmla="*/ 1284456 h 4644635"/>
              <a:gd name="connsiteX77" fmla="*/ 2302742 w 4823318"/>
              <a:gd name="connsiteY77" fmla="*/ 1335292 h 4644635"/>
              <a:gd name="connsiteX78" fmla="*/ 2054340 w 4823318"/>
              <a:gd name="connsiteY78" fmla="*/ 1181908 h 4644635"/>
              <a:gd name="connsiteX79" fmla="*/ 1885215 w 4823318"/>
              <a:gd name="connsiteY79" fmla="*/ 1067089 h 4644635"/>
              <a:gd name="connsiteX80" fmla="*/ 1716090 w 4823318"/>
              <a:gd name="connsiteY80" fmla="*/ 1181908 h 4644635"/>
              <a:gd name="connsiteX81" fmla="*/ 1466807 w 4823318"/>
              <a:gd name="connsiteY81" fmla="*/ 1335292 h 4644635"/>
              <a:gd name="connsiteX82" fmla="*/ 1218404 w 4823318"/>
              <a:gd name="connsiteY82" fmla="*/ 1181908 h 4644635"/>
              <a:gd name="connsiteX83" fmla="*/ 1050160 w 4823318"/>
              <a:gd name="connsiteY83" fmla="*/ 1067089 h 4644635"/>
              <a:gd name="connsiteX84" fmla="*/ 880154 w 4823318"/>
              <a:gd name="connsiteY84" fmla="*/ 1181908 h 4644635"/>
              <a:gd name="connsiteX85" fmla="*/ 631752 w 4823318"/>
              <a:gd name="connsiteY85" fmla="*/ 1335292 h 4644635"/>
              <a:gd name="connsiteX86" fmla="*/ 383350 w 4823318"/>
              <a:gd name="connsiteY86" fmla="*/ 1181908 h 4644635"/>
              <a:gd name="connsiteX87" fmla="*/ 214225 w 4823318"/>
              <a:gd name="connsiteY87" fmla="*/ 1067089 h 4644635"/>
              <a:gd name="connsiteX88" fmla="*/ 163135 w 4823318"/>
              <a:gd name="connsiteY88" fmla="*/ 1016253 h 4644635"/>
              <a:gd name="connsiteX89" fmla="*/ 214225 w 4823318"/>
              <a:gd name="connsiteY89" fmla="*/ 967170 h 4644635"/>
              <a:gd name="connsiteX90" fmla="*/ 3564587 w 4823318"/>
              <a:gd name="connsiteY90" fmla="*/ 66033 h 4644635"/>
              <a:gd name="connsiteX91" fmla="*/ 3709944 w 4823318"/>
              <a:gd name="connsiteY91" fmla="*/ 156738 h 4644635"/>
              <a:gd name="connsiteX92" fmla="*/ 3808611 w 4823318"/>
              <a:gd name="connsiteY92" fmla="*/ 223666 h 4644635"/>
              <a:gd name="connsiteX93" fmla="*/ 3907278 w 4823318"/>
              <a:gd name="connsiteY93" fmla="*/ 156738 h 4644635"/>
              <a:gd name="connsiteX94" fmla="*/ 4052636 w 4823318"/>
              <a:gd name="connsiteY94" fmla="*/ 66033 h 4644635"/>
              <a:gd name="connsiteX95" fmla="*/ 4197994 w 4823318"/>
              <a:gd name="connsiteY95" fmla="*/ 156738 h 4644635"/>
              <a:gd name="connsiteX96" fmla="*/ 4296661 w 4823318"/>
              <a:gd name="connsiteY96" fmla="*/ 223666 h 4644635"/>
              <a:gd name="connsiteX97" fmla="*/ 4395328 w 4823318"/>
              <a:gd name="connsiteY97" fmla="*/ 156738 h 4644635"/>
              <a:gd name="connsiteX98" fmla="*/ 4541567 w 4823318"/>
              <a:gd name="connsiteY98" fmla="*/ 66033 h 4644635"/>
              <a:gd name="connsiteX99" fmla="*/ 4686925 w 4823318"/>
              <a:gd name="connsiteY99" fmla="*/ 156738 h 4644635"/>
              <a:gd name="connsiteX100" fmla="*/ 4785591 w 4823318"/>
              <a:gd name="connsiteY100" fmla="*/ 223666 h 4644635"/>
              <a:gd name="connsiteX101" fmla="*/ 4815544 w 4823318"/>
              <a:gd name="connsiteY101" fmla="*/ 252727 h 4644635"/>
              <a:gd name="connsiteX102" fmla="*/ 4785591 w 4823318"/>
              <a:gd name="connsiteY102" fmla="*/ 282668 h 4644635"/>
              <a:gd name="connsiteX103" fmla="*/ 4640234 w 4823318"/>
              <a:gd name="connsiteY103" fmla="*/ 192844 h 4644635"/>
              <a:gd name="connsiteX104" fmla="*/ 4541567 w 4823318"/>
              <a:gd name="connsiteY104" fmla="*/ 125035 h 4644635"/>
              <a:gd name="connsiteX105" fmla="*/ 4442019 w 4823318"/>
              <a:gd name="connsiteY105" fmla="*/ 192844 h 4644635"/>
              <a:gd name="connsiteX106" fmla="*/ 4296661 w 4823318"/>
              <a:gd name="connsiteY106" fmla="*/ 282668 h 4644635"/>
              <a:gd name="connsiteX107" fmla="*/ 4151303 w 4823318"/>
              <a:gd name="connsiteY107" fmla="*/ 192844 h 4644635"/>
              <a:gd name="connsiteX108" fmla="*/ 4052636 w 4823318"/>
              <a:gd name="connsiteY108" fmla="*/ 125035 h 4644635"/>
              <a:gd name="connsiteX109" fmla="*/ 3953969 w 4823318"/>
              <a:gd name="connsiteY109" fmla="*/ 192844 h 4644635"/>
              <a:gd name="connsiteX110" fmla="*/ 3808611 w 4823318"/>
              <a:gd name="connsiteY110" fmla="*/ 282668 h 4644635"/>
              <a:gd name="connsiteX111" fmla="*/ 3663254 w 4823318"/>
              <a:gd name="connsiteY111" fmla="*/ 192844 h 4644635"/>
              <a:gd name="connsiteX112" fmla="*/ 3564587 w 4823318"/>
              <a:gd name="connsiteY112" fmla="*/ 125035 h 4644635"/>
              <a:gd name="connsiteX113" fmla="*/ 3534634 w 4823318"/>
              <a:gd name="connsiteY113" fmla="*/ 95094 h 4644635"/>
              <a:gd name="connsiteX114" fmla="*/ 3564587 w 4823318"/>
              <a:gd name="connsiteY114" fmla="*/ 66033 h 4644635"/>
              <a:gd name="connsiteX115" fmla="*/ 1344375 w 4823318"/>
              <a:gd name="connsiteY115" fmla="*/ 0 h 4644635"/>
              <a:gd name="connsiteX116" fmla="*/ 1432404 w 4823318"/>
              <a:gd name="connsiteY116" fmla="*/ 88029 h 4644635"/>
              <a:gd name="connsiteX117" fmla="*/ 1344375 w 4823318"/>
              <a:gd name="connsiteY117" fmla="*/ 177802 h 4644635"/>
              <a:gd name="connsiteX118" fmla="*/ 1254602 w 4823318"/>
              <a:gd name="connsiteY118" fmla="*/ 88029 h 4644635"/>
              <a:gd name="connsiteX119" fmla="*/ 1344375 w 4823318"/>
              <a:gd name="connsiteY119" fmla="*/ 0 h 46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823318" h="4644635">
                <a:moveTo>
                  <a:pt x="1302883" y="4346437"/>
                </a:moveTo>
                <a:cubicBezTo>
                  <a:pt x="1405928" y="4346437"/>
                  <a:pt x="1458772" y="4415456"/>
                  <a:pt x="1501928" y="4470318"/>
                </a:cubicBezTo>
                <a:cubicBezTo>
                  <a:pt x="1545965" y="4527834"/>
                  <a:pt x="1575910" y="4563228"/>
                  <a:pt x="1636681" y="4563228"/>
                </a:cubicBezTo>
                <a:cubicBezTo>
                  <a:pt x="1697451" y="4563228"/>
                  <a:pt x="1727396" y="4527834"/>
                  <a:pt x="1772313" y="4470318"/>
                </a:cubicBezTo>
                <a:cubicBezTo>
                  <a:pt x="1814589" y="4415456"/>
                  <a:pt x="1867433" y="4346437"/>
                  <a:pt x="1970478" y="4346437"/>
                </a:cubicBezTo>
                <a:cubicBezTo>
                  <a:pt x="2074405" y="4346437"/>
                  <a:pt x="2127249" y="4415456"/>
                  <a:pt x="2169524" y="4470318"/>
                </a:cubicBezTo>
                <a:cubicBezTo>
                  <a:pt x="2214441" y="4527834"/>
                  <a:pt x="2244386" y="4563228"/>
                  <a:pt x="2305157" y="4563228"/>
                </a:cubicBezTo>
                <a:cubicBezTo>
                  <a:pt x="2365927" y="4563228"/>
                  <a:pt x="2395872" y="4527834"/>
                  <a:pt x="2439909" y="4470318"/>
                </a:cubicBezTo>
                <a:cubicBezTo>
                  <a:pt x="2483065" y="4415456"/>
                  <a:pt x="2535909" y="4346437"/>
                  <a:pt x="2638074" y="4346437"/>
                </a:cubicBezTo>
                <a:cubicBezTo>
                  <a:pt x="2742001" y="4346437"/>
                  <a:pt x="2794845" y="4415456"/>
                  <a:pt x="2838000" y="4470318"/>
                </a:cubicBezTo>
                <a:cubicBezTo>
                  <a:pt x="2881156" y="4527834"/>
                  <a:pt x="2911982" y="4563228"/>
                  <a:pt x="2972753" y="4563228"/>
                </a:cubicBezTo>
                <a:cubicBezTo>
                  <a:pt x="2994771" y="4563228"/>
                  <a:pt x="3013266" y="4580925"/>
                  <a:pt x="3013266" y="4603932"/>
                </a:cubicBezTo>
                <a:cubicBezTo>
                  <a:pt x="3013266" y="4626053"/>
                  <a:pt x="2994771" y="4644635"/>
                  <a:pt x="2972753" y="4644635"/>
                </a:cubicBezTo>
                <a:cubicBezTo>
                  <a:pt x="2868826" y="4644635"/>
                  <a:pt x="2815982" y="4575616"/>
                  <a:pt x="2773707" y="4520755"/>
                </a:cubicBezTo>
                <a:cubicBezTo>
                  <a:pt x="2729670" y="4463239"/>
                  <a:pt x="2698845" y="4427844"/>
                  <a:pt x="2638074" y="4427844"/>
                </a:cubicBezTo>
                <a:cubicBezTo>
                  <a:pt x="2578184" y="4427844"/>
                  <a:pt x="2548239" y="4463239"/>
                  <a:pt x="2504203" y="4520755"/>
                </a:cubicBezTo>
                <a:cubicBezTo>
                  <a:pt x="2461047" y="4575616"/>
                  <a:pt x="2408203" y="4644635"/>
                  <a:pt x="2305157" y="4644635"/>
                </a:cubicBezTo>
                <a:cubicBezTo>
                  <a:pt x="2201230" y="4644635"/>
                  <a:pt x="2148386" y="4575616"/>
                  <a:pt x="2106111" y="4520755"/>
                </a:cubicBezTo>
                <a:cubicBezTo>
                  <a:pt x="2061194" y="4463239"/>
                  <a:pt x="2031249" y="4427844"/>
                  <a:pt x="1970478" y="4427844"/>
                </a:cubicBezTo>
                <a:cubicBezTo>
                  <a:pt x="1910589" y="4427844"/>
                  <a:pt x="1879763" y="4463239"/>
                  <a:pt x="1835726" y="4520755"/>
                </a:cubicBezTo>
                <a:cubicBezTo>
                  <a:pt x="1792570" y="4575616"/>
                  <a:pt x="1740607" y="4644635"/>
                  <a:pt x="1636681" y="4644635"/>
                </a:cubicBezTo>
                <a:cubicBezTo>
                  <a:pt x="1533635" y="4644635"/>
                  <a:pt x="1480791" y="4575616"/>
                  <a:pt x="1437635" y="4520755"/>
                </a:cubicBezTo>
                <a:cubicBezTo>
                  <a:pt x="1393598" y="4463239"/>
                  <a:pt x="1362773" y="4427844"/>
                  <a:pt x="1302883" y="4427844"/>
                </a:cubicBezTo>
                <a:cubicBezTo>
                  <a:pt x="1280864" y="4427844"/>
                  <a:pt x="1262369" y="4409262"/>
                  <a:pt x="1262369" y="4387141"/>
                </a:cubicBezTo>
                <a:cubicBezTo>
                  <a:pt x="1262369" y="4365019"/>
                  <a:pt x="1280864" y="4346437"/>
                  <a:pt x="1302883" y="4346437"/>
                </a:cubicBezTo>
                <a:close/>
                <a:moveTo>
                  <a:pt x="928327" y="3655047"/>
                </a:moveTo>
                <a:cubicBezTo>
                  <a:pt x="977375" y="3655047"/>
                  <a:pt x="1016788" y="3694268"/>
                  <a:pt x="1016788" y="3743948"/>
                </a:cubicBezTo>
                <a:cubicBezTo>
                  <a:pt x="1016788" y="3792757"/>
                  <a:pt x="977375" y="3832849"/>
                  <a:pt x="928327" y="3832849"/>
                </a:cubicBezTo>
                <a:cubicBezTo>
                  <a:pt x="878403" y="3832849"/>
                  <a:pt x="838990" y="3792757"/>
                  <a:pt x="838990" y="3743948"/>
                </a:cubicBezTo>
                <a:cubicBezTo>
                  <a:pt x="838990" y="3694268"/>
                  <a:pt x="878403" y="3655047"/>
                  <a:pt x="928327" y="3655047"/>
                </a:cubicBezTo>
                <a:close/>
                <a:moveTo>
                  <a:pt x="3510229" y="2862666"/>
                </a:moveTo>
                <a:cubicBezTo>
                  <a:pt x="3585162" y="2862666"/>
                  <a:pt x="3624832" y="2913066"/>
                  <a:pt x="3655687" y="2953740"/>
                </a:cubicBezTo>
                <a:cubicBezTo>
                  <a:pt x="3687423" y="2995297"/>
                  <a:pt x="3709462" y="3020940"/>
                  <a:pt x="3754422" y="3020940"/>
                </a:cubicBezTo>
                <a:cubicBezTo>
                  <a:pt x="3798500" y="3020940"/>
                  <a:pt x="3820539" y="2995297"/>
                  <a:pt x="3853157" y="2953740"/>
                </a:cubicBezTo>
                <a:cubicBezTo>
                  <a:pt x="3884011" y="2913066"/>
                  <a:pt x="3922800" y="2862666"/>
                  <a:pt x="3998614" y="2862666"/>
                </a:cubicBezTo>
                <a:cubicBezTo>
                  <a:pt x="4074429" y="2862666"/>
                  <a:pt x="4113217" y="2913066"/>
                  <a:pt x="4144072" y="2953740"/>
                </a:cubicBezTo>
                <a:cubicBezTo>
                  <a:pt x="4176690" y="2995297"/>
                  <a:pt x="4198729" y="3020940"/>
                  <a:pt x="4242807" y="3020940"/>
                </a:cubicBezTo>
                <a:cubicBezTo>
                  <a:pt x="4286885" y="3020940"/>
                  <a:pt x="4308924" y="2995297"/>
                  <a:pt x="4342424" y="2953740"/>
                </a:cubicBezTo>
                <a:cubicBezTo>
                  <a:pt x="4373278" y="2913066"/>
                  <a:pt x="4412067" y="2862666"/>
                  <a:pt x="4487000" y="2862666"/>
                </a:cubicBezTo>
                <a:cubicBezTo>
                  <a:pt x="4562814" y="2862666"/>
                  <a:pt x="4601603" y="2913066"/>
                  <a:pt x="4633339" y="2953740"/>
                </a:cubicBezTo>
                <a:cubicBezTo>
                  <a:pt x="4665075" y="2995297"/>
                  <a:pt x="4687114" y="3020940"/>
                  <a:pt x="4732074" y="3020940"/>
                </a:cubicBezTo>
                <a:cubicBezTo>
                  <a:pt x="4748824" y="3020940"/>
                  <a:pt x="4761165" y="3034203"/>
                  <a:pt x="4761165" y="3050119"/>
                </a:cubicBezTo>
                <a:cubicBezTo>
                  <a:pt x="4761165" y="3066919"/>
                  <a:pt x="4748824" y="3079298"/>
                  <a:pt x="4732074" y="3079298"/>
                </a:cubicBezTo>
                <a:cubicBezTo>
                  <a:pt x="4656260" y="3079298"/>
                  <a:pt x="4617471" y="3029782"/>
                  <a:pt x="4586616" y="2989108"/>
                </a:cubicBezTo>
                <a:cubicBezTo>
                  <a:pt x="4553998" y="2948434"/>
                  <a:pt x="4531959" y="2922792"/>
                  <a:pt x="4487000" y="2922792"/>
                </a:cubicBezTo>
                <a:cubicBezTo>
                  <a:pt x="4442922" y="2922792"/>
                  <a:pt x="4420883" y="2948434"/>
                  <a:pt x="4388265" y="2989108"/>
                </a:cubicBezTo>
                <a:cubicBezTo>
                  <a:pt x="4357410" y="3029782"/>
                  <a:pt x="4318621" y="3079298"/>
                  <a:pt x="4242807" y="3079298"/>
                </a:cubicBezTo>
                <a:cubicBezTo>
                  <a:pt x="4167874" y="3079298"/>
                  <a:pt x="4128204" y="3029782"/>
                  <a:pt x="4097349" y="2989108"/>
                </a:cubicBezTo>
                <a:cubicBezTo>
                  <a:pt x="4064732" y="2948434"/>
                  <a:pt x="4042693" y="2922792"/>
                  <a:pt x="3998614" y="2922792"/>
                </a:cubicBezTo>
                <a:cubicBezTo>
                  <a:pt x="3954536" y="2922792"/>
                  <a:pt x="3931616" y="2948434"/>
                  <a:pt x="3899879" y="2989108"/>
                </a:cubicBezTo>
                <a:cubicBezTo>
                  <a:pt x="3869025" y="3029782"/>
                  <a:pt x="3830236" y="3079298"/>
                  <a:pt x="3754422" y="3079298"/>
                </a:cubicBezTo>
                <a:cubicBezTo>
                  <a:pt x="3678607" y="3079298"/>
                  <a:pt x="3639819" y="3029782"/>
                  <a:pt x="3608964" y="2989108"/>
                </a:cubicBezTo>
                <a:cubicBezTo>
                  <a:pt x="3576346" y="2948434"/>
                  <a:pt x="3554307" y="2922792"/>
                  <a:pt x="3510229" y="2922792"/>
                </a:cubicBezTo>
                <a:cubicBezTo>
                  <a:pt x="3493479" y="2922792"/>
                  <a:pt x="3480256" y="2908645"/>
                  <a:pt x="3480256" y="2892729"/>
                </a:cubicBezTo>
                <a:cubicBezTo>
                  <a:pt x="3480256" y="2876813"/>
                  <a:pt x="3493479" y="2862666"/>
                  <a:pt x="3510229" y="2862666"/>
                </a:cubicBezTo>
                <a:close/>
                <a:moveTo>
                  <a:pt x="88030" y="2330529"/>
                </a:moveTo>
                <a:cubicBezTo>
                  <a:pt x="137710" y="2330529"/>
                  <a:pt x="177802" y="2370621"/>
                  <a:pt x="177802" y="2419430"/>
                </a:cubicBezTo>
                <a:cubicBezTo>
                  <a:pt x="177802" y="2469110"/>
                  <a:pt x="137710" y="2508331"/>
                  <a:pt x="88030" y="2508331"/>
                </a:cubicBezTo>
                <a:cubicBezTo>
                  <a:pt x="39221" y="2508331"/>
                  <a:pt x="0" y="2469110"/>
                  <a:pt x="0" y="2419430"/>
                </a:cubicBezTo>
                <a:cubicBezTo>
                  <a:pt x="0" y="2370621"/>
                  <a:pt x="39221" y="2330529"/>
                  <a:pt x="88030" y="2330529"/>
                </a:cubicBezTo>
                <a:close/>
                <a:moveTo>
                  <a:pt x="4733981" y="1891615"/>
                </a:moveTo>
                <a:cubicBezTo>
                  <a:pt x="4783905" y="1891615"/>
                  <a:pt x="4823318" y="1931707"/>
                  <a:pt x="4823318" y="1980516"/>
                </a:cubicBezTo>
                <a:cubicBezTo>
                  <a:pt x="4823318" y="2029324"/>
                  <a:pt x="4783905" y="2069417"/>
                  <a:pt x="4733981" y="2069417"/>
                </a:cubicBezTo>
                <a:cubicBezTo>
                  <a:pt x="4684933" y="2069417"/>
                  <a:pt x="4645520" y="2029324"/>
                  <a:pt x="4645520" y="1980516"/>
                </a:cubicBezTo>
                <a:cubicBezTo>
                  <a:pt x="4645520" y="1931707"/>
                  <a:pt x="4684933" y="1891615"/>
                  <a:pt x="4733981" y="1891615"/>
                </a:cubicBezTo>
                <a:close/>
                <a:moveTo>
                  <a:pt x="214225" y="967170"/>
                </a:moveTo>
                <a:cubicBezTo>
                  <a:pt x="343711" y="967170"/>
                  <a:pt x="409776" y="1051312"/>
                  <a:pt x="462627" y="1120554"/>
                </a:cubicBezTo>
                <a:cubicBezTo>
                  <a:pt x="518121" y="1191549"/>
                  <a:pt x="555998" y="1235373"/>
                  <a:pt x="631752" y="1235373"/>
                </a:cubicBezTo>
                <a:cubicBezTo>
                  <a:pt x="707506" y="1235373"/>
                  <a:pt x="745383" y="1191549"/>
                  <a:pt x="800877" y="1120554"/>
                </a:cubicBezTo>
                <a:cubicBezTo>
                  <a:pt x="853729" y="1051312"/>
                  <a:pt x="919793" y="967170"/>
                  <a:pt x="1050160" y="967170"/>
                </a:cubicBezTo>
                <a:cubicBezTo>
                  <a:pt x="1178766" y="967170"/>
                  <a:pt x="1245711" y="1051312"/>
                  <a:pt x="1298563" y="1120554"/>
                </a:cubicBezTo>
                <a:cubicBezTo>
                  <a:pt x="1354057" y="1191549"/>
                  <a:pt x="1391934" y="1235373"/>
                  <a:pt x="1466807" y="1235373"/>
                </a:cubicBezTo>
                <a:cubicBezTo>
                  <a:pt x="1543441" y="1235373"/>
                  <a:pt x="1581318" y="1191549"/>
                  <a:pt x="1636813" y="1120554"/>
                </a:cubicBezTo>
                <a:cubicBezTo>
                  <a:pt x="1689664" y="1051312"/>
                  <a:pt x="1755729" y="967170"/>
                  <a:pt x="1885215" y="967170"/>
                </a:cubicBezTo>
                <a:cubicBezTo>
                  <a:pt x="2014701" y="967170"/>
                  <a:pt x="2080766" y="1051312"/>
                  <a:pt x="2133617" y="1120554"/>
                </a:cubicBezTo>
                <a:cubicBezTo>
                  <a:pt x="2189111" y="1191549"/>
                  <a:pt x="2226988" y="1235373"/>
                  <a:pt x="2302742" y="1235373"/>
                </a:cubicBezTo>
                <a:cubicBezTo>
                  <a:pt x="2330930" y="1235373"/>
                  <a:pt x="2352951" y="1257285"/>
                  <a:pt x="2352951" y="1284456"/>
                </a:cubicBezTo>
                <a:cubicBezTo>
                  <a:pt x="2352951" y="1312504"/>
                  <a:pt x="2330930" y="1335292"/>
                  <a:pt x="2302742" y="1335292"/>
                </a:cubicBezTo>
                <a:cubicBezTo>
                  <a:pt x="2174137" y="1335292"/>
                  <a:pt x="2107191" y="1250274"/>
                  <a:pt x="2054340" y="1181908"/>
                </a:cubicBezTo>
                <a:cubicBezTo>
                  <a:pt x="1998846" y="1110913"/>
                  <a:pt x="1960969" y="1067089"/>
                  <a:pt x="1885215" y="1067089"/>
                </a:cubicBezTo>
                <a:cubicBezTo>
                  <a:pt x="1809461" y="1067089"/>
                  <a:pt x="1771584" y="1110913"/>
                  <a:pt x="1716090" y="1181908"/>
                </a:cubicBezTo>
                <a:cubicBezTo>
                  <a:pt x="1662357" y="1250274"/>
                  <a:pt x="1596293" y="1335292"/>
                  <a:pt x="1466807" y="1335292"/>
                </a:cubicBezTo>
                <a:cubicBezTo>
                  <a:pt x="1337320" y="1335292"/>
                  <a:pt x="1272137" y="1250274"/>
                  <a:pt x="1218404" y="1181908"/>
                </a:cubicBezTo>
                <a:cubicBezTo>
                  <a:pt x="1162910" y="1110913"/>
                  <a:pt x="1125033" y="1067089"/>
                  <a:pt x="1050160" y="1067089"/>
                </a:cubicBezTo>
                <a:cubicBezTo>
                  <a:pt x="973525" y="1067089"/>
                  <a:pt x="935649" y="1110913"/>
                  <a:pt x="880154" y="1181908"/>
                </a:cubicBezTo>
                <a:cubicBezTo>
                  <a:pt x="827303" y="1250274"/>
                  <a:pt x="761238" y="1335292"/>
                  <a:pt x="631752" y="1335292"/>
                </a:cubicBezTo>
                <a:cubicBezTo>
                  <a:pt x="503147" y="1335292"/>
                  <a:pt x="436201" y="1250274"/>
                  <a:pt x="383350" y="1181908"/>
                </a:cubicBezTo>
                <a:cubicBezTo>
                  <a:pt x="327856" y="1110913"/>
                  <a:pt x="289979" y="1067089"/>
                  <a:pt x="214225" y="1067089"/>
                </a:cubicBezTo>
                <a:cubicBezTo>
                  <a:pt x="186037" y="1067089"/>
                  <a:pt x="163135" y="1044300"/>
                  <a:pt x="163135" y="1016253"/>
                </a:cubicBezTo>
                <a:cubicBezTo>
                  <a:pt x="163135" y="989082"/>
                  <a:pt x="186037" y="967170"/>
                  <a:pt x="214225" y="967170"/>
                </a:cubicBezTo>
                <a:close/>
                <a:moveTo>
                  <a:pt x="3564587" y="66033"/>
                </a:moveTo>
                <a:cubicBezTo>
                  <a:pt x="3639468" y="66033"/>
                  <a:pt x="3679111" y="116229"/>
                  <a:pt x="3709944" y="156738"/>
                </a:cubicBezTo>
                <a:cubicBezTo>
                  <a:pt x="3742540" y="197247"/>
                  <a:pt x="3764564" y="223666"/>
                  <a:pt x="3808611" y="223666"/>
                </a:cubicBezTo>
                <a:cubicBezTo>
                  <a:pt x="3852659" y="223666"/>
                  <a:pt x="3875564" y="197247"/>
                  <a:pt x="3907278" y="156738"/>
                </a:cubicBezTo>
                <a:cubicBezTo>
                  <a:pt x="3938112" y="116229"/>
                  <a:pt x="3976874" y="66033"/>
                  <a:pt x="4052636" y="66033"/>
                </a:cubicBezTo>
                <a:cubicBezTo>
                  <a:pt x="4128398" y="66033"/>
                  <a:pt x="4167160" y="116229"/>
                  <a:pt x="4197994" y="156738"/>
                </a:cubicBezTo>
                <a:cubicBezTo>
                  <a:pt x="4230589" y="197247"/>
                  <a:pt x="4252613" y="223666"/>
                  <a:pt x="4296661" y="223666"/>
                </a:cubicBezTo>
                <a:cubicBezTo>
                  <a:pt x="4341590" y="223666"/>
                  <a:pt x="4363614" y="197247"/>
                  <a:pt x="4395328" y="156738"/>
                </a:cubicBezTo>
                <a:cubicBezTo>
                  <a:pt x="4427042" y="116229"/>
                  <a:pt x="4465805" y="66033"/>
                  <a:pt x="4541567" y="66033"/>
                </a:cubicBezTo>
                <a:cubicBezTo>
                  <a:pt x="4616448" y="66033"/>
                  <a:pt x="4655210" y="116229"/>
                  <a:pt x="4686925" y="156738"/>
                </a:cubicBezTo>
                <a:cubicBezTo>
                  <a:pt x="4719520" y="197247"/>
                  <a:pt x="4741544" y="223666"/>
                  <a:pt x="4785591" y="223666"/>
                </a:cubicBezTo>
                <a:cubicBezTo>
                  <a:pt x="4802330" y="223666"/>
                  <a:pt x="4815544" y="236875"/>
                  <a:pt x="4815544" y="252727"/>
                </a:cubicBezTo>
                <a:cubicBezTo>
                  <a:pt x="4815544" y="269459"/>
                  <a:pt x="4802330" y="282668"/>
                  <a:pt x="4785591" y="282668"/>
                </a:cubicBezTo>
                <a:cubicBezTo>
                  <a:pt x="4710710" y="282668"/>
                  <a:pt x="4671067" y="232472"/>
                  <a:pt x="4640234" y="192844"/>
                </a:cubicBezTo>
                <a:cubicBezTo>
                  <a:pt x="4607638" y="150573"/>
                  <a:pt x="4585615" y="125035"/>
                  <a:pt x="4541567" y="125035"/>
                </a:cubicBezTo>
                <a:cubicBezTo>
                  <a:pt x="4497519" y="125035"/>
                  <a:pt x="4474614" y="150573"/>
                  <a:pt x="4442019" y="192844"/>
                </a:cubicBezTo>
                <a:cubicBezTo>
                  <a:pt x="4411185" y="232472"/>
                  <a:pt x="4372423" y="282668"/>
                  <a:pt x="4296661" y="282668"/>
                </a:cubicBezTo>
                <a:cubicBezTo>
                  <a:pt x="4221780" y="282668"/>
                  <a:pt x="4183018" y="232472"/>
                  <a:pt x="4151303" y="192844"/>
                </a:cubicBezTo>
                <a:cubicBezTo>
                  <a:pt x="4119589" y="150573"/>
                  <a:pt x="4097565" y="125035"/>
                  <a:pt x="4052636" y="125035"/>
                </a:cubicBezTo>
                <a:cubicBezTo>
                  <a:pt x="4008588" y="125035"/>
                  <a:pt x="3986564" y="150573"/>
                  <a:pt x="3953969" y="192844"/>
                </a:cubicBezTo>
                <a:cubicBezTo>
                  <a:pt x="3923136" y="232472"/>
                  <a:pt x="3884374" y="282668"/>
                  <a:pt x="3808611" y="282668"/>
                </a:cubicBezTo>
                <a:cubicBezTo>
                  <a:pt x="3732849" y="282668"/>
                  <a:pt x="3694087" y="232472"/>
                  <a:pt x="3663254" y="192844"/>
                </a:cubicBezTo>
                <a:cubicBezTo>
                  <a:pt x="3631539" y="150573"/>
                  <a:pt x="3608634" y="125035"/>
                  <a:pt x="3564587" y="125035"/>
                </a:cubicBezTo>
                <a:cubicBezTo>
                  <a:pt x="3547848" y="125035"/>
                  <a:pt x="3534634" y="111826"/>
                  <a:pt x="3534634" y="95094"/>
                </a:cubicBezTo>
                <a:cubicBezTo>
                  <a:pt x="3534634" y="79242"/>
                  <a:pt x="3547848" y="66033"/>
                  <a:pt x="3564587" y="66033"/>
                </a:cubicBezTo>
                <a:close/>
                <a:moveTo>
                  <a:pt x="1344375" y="0"/>
                </a:moveTo>
                <a:cubicBezTo>
                  <a:pt x="1393183" y="0"/>
                  <a:pt x="1432404" y="40092"/>
                  <a:pt x="1432404" y="88029"/>
                </a:cubicBezTo>
                <a:cubicBezTo>
                  <a:pt x="1432404" y="137709"/>
                  <a:pt x="1393183" y="177802"/>
                  <a:pt x="1344375" y="177802"/>
                </a:cubicBezTo>
                <a:cubicBezTo>
                  <a:pt x="1294695" y="177802"/>
                  <a:pt x="1254602" y="137709"/>
                  <a:pt x="1254602" y="88029"/>
                </a:cubicBezTo>
                <a:cubicBezTo>
                  <a:pt x="1254602" y="40092"/>
                  <a:pt x="1294695" y="0"/>
                  <a:pt x="1344375"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4" name="TextBox 55">
            <a:extLst>
              <a:ext uri="{FF2B5EF4-FFF2-40B4-BE49-F238E27FC236}">
                <a16:creationId xmlns:a16="http://schemas.microsoft.com/office/drawing/2014/main" id="{E6763C37-2E06-4DD9-95D5-629DA3F7B6A5}"/>
              </a:ext>
            </a:extLst>
          </p:cNvPr>
          <p:cNvSpPr txBox="1"/>
          <p:nvPr/>
        </p:nvSpPr>
        <p:spPr>
          <a:xfrm>
            <a:off x="1744176" y="3023596"/>
            <a:ext cx="2395207" cy="1569660"/>
          </a:xfrm>
          <a:prstGeom prst="rect">
            <a:avLst/>
          </a:prstGeom>
          <a:noFill/>
        </p:spPr>
        <p:txBody>
          <a:bodyPr wrap="none" rtlCol="0" anchor="b" anchorCtr="0">
            <a:spAutoFit/>
          </a:bodyPr>
          <a:lstStyle/>
          <a:p>
            <a:pPr algn="ctr"/>
            <a:r>
              <a:rPr lang="es-MX" sz="3200" b="1" dirty="0">
                <a:ea typeface="League Spartan" charset="0"/>
                <a:cs typeface="Poppins SemiBold" pitchFamily="2" charset="77"/>
              </a:rPr>
              <a:t>Seguimiento al</a:t>
            </a:r>
          </a:p>
          <a:p>
            <a:pPr algn="ctr"/>
            <a:r>
              <a:rPr lang="es-MX" sz="3200" b="1" dirty="0">
                <a:ea typeface="League Spartan" charset="0"/>
                <a:cs typeface="Poppins SemiBold" pitchFamily="2" charset="77"/>
              </a:rPr>
              <a:t>diagnóstico de </a:t>
            </a:r>
          </a:p>
          <a:p>
            <a:pPr algn="ctr"/>
            <a:r>
              <a:rPr lang="es-MX" sz="3200" b="1" dirty="0">
                <a:ea typeface="League Spartan" charset="0"/>
                <a:cs typeface="Poppins SemiBold" pitchFamily="2" charset="77"/>
              </a:rPr>
              <a:t>VIH</a:t>
            </a:r>
            <a:endParaRPr lang="en-US" sz="3200" b="1" dirty="0">
              <a:ea typeface="League Spartan" charset="0"/>
              <a:cs typeface="Poppins SemiBold" pitchFamily="2" charset="77"/>
            </a:endParaRPr>
          </a:p>
        </p:txBody>
      </p:sp>
    </p:spTree>
    <p:extLst>
      <p:ext uri="{BB962C8B-B14F-4D97-AF65-F5344CB8AC3E}">
        <p14:creationId xmlns:p14="http://schemas.microsoft.com/office/powerpoint/2010/main" val="120227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479E7D3-EC40-4402-B1D7-7D6D79E505E9}"/>
              </a:ext>
            </a:extLst>
          </p:cNvPr>
          <p:cNvSpPr txBox="1"/>
          <p:nvPr/>
        </p:nvSpPr>
        <p:spPr>
          <a:xfrm>
            <a:off x="972834" y="751344"/>
            <a:ext cx="10246331" cy="2677656"/>
          </a:xfrm>
          <a:prstGeom prst="rect">
            <a:avLst/>
          </a:prstGeom>
          <a:noFill/>
        </p:spPr>
        <p:txBody>
          <a:bodyPr wrap="none" rtlCol="0">
            <a:spAutoFit/>
          </a:bodyPr>
          <a:lstStyle/>
          <a:p>
            <a:pPr algn="ctr"/>
            <a:r>
              <a:rPr lang="es-SV" sz="2400" dirty="0"/>
              <a:t>Preguntas frecuentes:</a:t>
            </a:r>
          </a:p>
          <a:p>
            <a:pPr algn="ctr"/>
            <a:endParaRPr lang="es-SV" sz="2400" dirty="0"/>
          </a:p>
          <a:p>
            <a:r>
              <a:rPr lang="es-SV" sz="2400" dirty="0"/>
              <a:t>¿Por que los linfocitos T CD4 no me suben?</a:t>
            </a:r>
          </a:p>
          <a:p>
            <a:r>
              <a:rPr lang="es-SV" sz="2400" dirty="0"/>
              <a:t>¿Qué es mas importante la carga viral indetectable o un numero elevado de linfocitos T CD4?</a:t>
            </a:r>
          </a:p>
          <a:p>
            <a:r>
              <a:rPr lang="es-SV" sz="2400" dirty="0"/>
              <a:t>¿Si tengo carga viral indetectable estoy curado del VIH?</a:t>
            </a:r>
          </a:p>
          <a:p>
            <a:r>
              <a:rPr lang="es-SV" sz="2400" dirty="0"/>
              <a:t>¿Si los medicamentos antirretrovirales son buenos, porque se generan resistencias?</a:t>
            </a:r>
          </a:p>
          <a:p>
            <a:r>
              <a:rPr lang="es-SV" sz="2400" dirty="0"/>
              <a:t>¿Qué hace malo un medicamento?</a:t>
            </a:r>
            <a:endParaRPr lang="es-SV" dirty="0"/>
          </a:p>
        </p:txBody>
      </p:sp>
      <p:pic>
        <p:nvPicPr>
          <p:cNvPr id="3" name="Imagen 2">
            <a:extLst>
              <a:ext uri="{FF2B5EF4-FFF2-40B4-BE49-F238E27FC236}">
                <a16:creationId xmlns:a16="http://schemas.microsoft.com/office/drawing/2014/main" id="{6AF79C65-2960-44E4-9110-6C3574927F13}"/>
              </a:ext>
            </a:extLst>
          </p:cNvPr>
          <p:cNvPicPr>
            <a:picLocks noChangeAspect="1"/>
          </p:cNvPicPr>
          <p:nvPr/>
        </p:nvPicPr>
        <p:blipFill>
          <a:blip r:embed="rId2"/>
          <a:stretch>
            <a:fillRect/>
          </a:stretch>
        </p:blipFill>
        <p:spPr>
          <a:xfrm>
            <a:off x="1716156" y="3535018"/>
            <a:ext cx="8759686" cy="2919895"/>
          </a:xfrm>
          <a:prstGeom prst="rect">
            <a:avLst/>
          </a:prstGeom>
        </p:spPr>
      </p:pic>
    </p:spTree>
    <p:extLst>
      <p:ext uri="{BB962C8B-B14F-4D97-AF65-F5344CB8AC3E}">
        <p14:creationId xmlns:p14="http://schemas.microsoft.com/office/powerpoint/2010/main" val="115512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56D8613E-C2E9-4496-BE7D-76A6AE7BD7C0}"/>
              </a:ext>
            </a:extLst>
          </p:cNvPr>
          <p:cNvSpPr txBox="1"/>
          <p:nvPr/>
        </p:nvSpPr>
        <p:spPr>
          <a:xfrm>
            <a:off x="1001684" y="170412"/>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a:solidFill>
                  <a:schemeClr val="tx1"/>
                </a:solidFill>
                <a:latin typeface="+mj-lt"/>
                <a:ea typeface="+mj-ea"/>
                <a:cs typeface="+mj-cs"/>
              </a:rPr>
              <a:t>COMO CONSTRUIR UNA TERAPIA ANTIRRETROVIRAL EFICAZ</a:t>
            </a:r>
          </a:p>
        </p:txBody>
      </p:sp>
      <p:pic>
        <p:nvPicPr>
          <p:cNvPr id="3" name="Imagen 2">
            <a:extLst>
              <a:ext uri="{FF2B5EF4-FFF2-40B4-BE49-F238E27FC236}">
                <a16:creationId xmlns:a16="http://schemas.microsoft.com/office/drawing/2014/main" id="{A130C60F-F44F-4448-9685-B19B3B3ACD81}"/>
              </a:ext>
            </a:extLst>
          </p:cNvPr>
          <p:cNvPicPr>
            <a:picLocks noChangeAspect="1"/>
          </p:cNvPicPr>
          <p:nvPr/>
        </p:nvPicPr>
        <p:blipFill rotWithShape="1">
          <a:blip r:embed="rId2"/>
          <a:srcRect t="10618" r="-2" b="-2"/>
          <a:stretch/>
        </p:blipFill>
        <p:spPr>
          <a:xfrm>
            <a:off x="2909120" y="2314293"/>
            <a:ext cx="4809354" cy="3224033"/>
          </a:xfrm>
          <a:prstGeom prst="rect">
            <a:avLst/>
          </a:prstGeom>
        </p:spPr>
      </p:pic>
      <p:cxnSp>
        <p:nvCxnSpPr>
          <p:cNvPr id="8" name="Conector recto de flecha 7">
            <a:extLst>
              <a:ext uri="{FF2B5EF4-FFF2-40B4-BE49-F238E27FC236}">
                <a16:creationId xmlns:a16="http://schemas.microsoft.com/office/drawing/2014/main" id="{894E8B46-EC15-49FE-8FB3-A685C2AE3FF2}"/>
              </a:ext>
            </a:extLst>
          </p:cNvPr>
          <p:cNvCxnSpPr/>
          <p:nvPr/>
        </p:nvCxnSpPr>
        <p:spPr>
          <a:xfrm>
            <a:off x="2663687" y="3034748"/>
            <a:ext cx="874643" cy="8915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ABC9BC0C-8D61-46B3-A01B-C5B6A0F6FDBD}"/>
              </a:ext>
            </a:extLst>
          </p:cNvPr>
          <p:cNvCxnSpPr>
            <a:cxnSpLocks/>
          </p:cNvCxnSpPr>
          <p:nvPr/>
        </p:nvCxnSpPr>
        <p:spPr>
          <a:xfrm>
            <a:off x="3949148" y="2835965"/>
            <a:ext cx="1013791" cy="10388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D5F119A3-C128-48DE-95A9-FE47121FA833}"/>
              </a:ext>
            </a:extLst>
          </p:cNvPr>
          <p:cNvCxnSpPr>
            <a:cxnSpLocks/>
          </p:cNvCxnSpPr>
          <p:nvPr/>
        </p:nvCxnSpPr>
        <p:spPr>
          <a:xfrm flipH="1">
            <a:off x="6509862" y="3140765"/>
            <a:ext cx="1208612" cy="9185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D64140F2-0E33-4471-839F-B84847A59EDE}"/>
              </a:ext>
            </a:extLst>
          </p:cNvPr>
          <p:cNvSpPr txBox="1"/>
          <p:nvPr/>
        </p:nvSpPr>
        <p:spPr>
          <a:xfrm>
            <a:off x="1239963" y="2105224"/>
            <a:ext cx="4041019" cy="646331"/>
          </a:xfrm>
          <a:prstGeom prst="rect">
            <a:avLst/>
          </a:prstGeom>
          <a:noFill/>
        </p:spPr>
        <p:txBody>
          <a:bodyPr wrap="square" rtlCol="0">
            <a:spAutoFit/>
          </a:bodyPr>
          <a:lstStyle/>
          <a:p>
            <a:pPr algn="ctr"/>
            <a:r>
              <a:rPr lang="es-SV" dirty="0"/>
              <a:t>2 medicamentos con eficacia Activa</a:t>
            </a:r>
          </a:p>
          <a:p>
            <a:pPr algn="ctr"/>
            <a:r>
              <a:rPr lang="es-SV" dirty="0"/>
              <a:t>Un debe de reducir el fitness viral</a:t>
            </a:r>
          </a:p>
        </p:txBody>
      </p:sp>
      <p:sp>
        <p:nvSpPr>
          <p:cNvPr id="14" name="CuadroTexto 13">
            <a:extLst>
              <a:ext uri="{FF2B5EF4-FFF2-40B4-BE49-F238E27FC236}">
                <a16:creationId xmlns:a16="http://schemas.microsoft.com/office/drawing/2014/main" id="{19E8620D-6FED-4674-AF73-2680BA640A18}"/>
              </a:ext>
            </a:extLst>
          </p:cNvPr>
          <p:cNvSpPr txBox="1"/>
          <p:nvPr/>
        </p:nvSpPr>
        <p:spPr>
          <a:xfrm>
            <a:off x="6321010" y="2127365"/>
            <a:ext cx="5406887" cy="1200329"/>
          </a:xfrm>
          <a:prstGeom prst="rect">
            <a:avLst/>
          </a:prstGeom>
          <a:noFill/>
        </p:spPr>
        <p:txBody>
          <a:bodyPr wrap="square" rtlCol="0">
            <a:spAutoFit/>
          </a:bodyPr>
          <a:lstStyle/>
          <a:p>
            <a:pPr algn="ctr"/>
            <a:r>
              <a:rPr lang="es-SV" dirty="0"/>
              <a:t>1 o 2 medicamentos </a:t>
            </a:r>
          </a:p>
          <a:p>
            <a:pPr algn="ctr"/>
            <a:r>
              <a:rPr lang="es-SV" dirty="0"/>
              <a:t>que actúe en otro sitio de Importancia </a:t>
            </a:r>
          </a:p>
          <a:p>
            <a:pPr algn="ctr"/>
            <a:r>
              <a:rPr lang="es-SV" dirty="0"/>
              <a:t>Con vida media prolongada</a:t>
            </a:r>
          </a:p>
          <a:p>
            <a:pPr algn="ctr"/>
            <a:endParaRPr lang="es-SV" dirty="0"/>
          </a:p>
        </p:txBody>
      </p:sp>
    </p:spTree>
    <p:extLst>
      <p:ext uri="{BB962C8B-B14F-4D97-AF65-F5344CB8AC3E}">
        <p14:creationId xmlns:p14="http://schemas.microsoft.com/office/powerpoint/2010/main" val="37083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1A6ACC8-162D-454E-86B7-8DEA773390F5}"/>
              </a:ext>
            </a:extLst>
          </p:cNvPr>
          <p:cNvPicPr>
            <a:picLocks noChangeAspect="1"/>
          </p:cNvPicPr>
          <p:nvPr/>
        </p:nvPicPr>
        <p:blipFill>
          <a:blip r:embed="rId2"/>
          <a:stretch>
            <a:fillRect/>
          </a:stretch>
        </p:blipFill>
        <p:spPr>
          <a:xfrm>
            <a:off x="380632" y="2306296"/>
            <a:ext cx="5415257" cy="2024462"/>
          </a:xfrm>
          <a:prstGeom prst="rect">
            <a:avLst/>
          </a:prstGeom>
        </p:spPr>
      </p:pic>
      <p:pic>
        <p:nvPicPr>
          <p:cNvPr id="7" name="Imagen 6">
            <a:extLst>
              <a:ext uri="{FF2B5EF4-FFF2-40B4-BE49-F238E27FC236}">
                <a16:creationId xmlns:a16="http://schemas.microsoft.com/office/drawing/2014/main" id="{95A908DA-266A-4DC5-9FD4-BD6589D035A9}"/>
              </a:ext>
            </a:extLst>
          </p:cNvPr>
          <p:cNvPicPr>
            <a:picLocks noChangeAspect="1"/>
          </p:cNvPicPr>
          <p:nvPr/>
        </p:nvPicPr>
        <p:blipFill>
          <a:blip r:embed="rId3"/>
          <a:stretch>
            <a:fillRect/>
          </a:stretch>
        </p:blipFill>
        <p:spPr>
          <a:xfrm>
            <a:off x="4707843" y="182881"/>
            <a:ext cx="7218202" cy="6394572"/>
          </a:xfrm>
          <a:prstGeom prst="rect">
            <a:avLst/>
          </a:prstGeom>
        </p:spPr>
      </p:pic>
    </p:spTree>
    <p:extLst>
      <p:ext uri="{BB962C8B-B14F-4D97-AF65-F5344CB8AC3E}">
        <p14:creationId xmlns:p14="http://schemas.microsoft.com/office/powerpoint/2010/main" val="1692582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4755B23-6757-4E94-9B01-6EAABB84AC63}"/>
              </a:ext>
            </a:extLst>
          </p:cNvPr>
          <p:cNvPicPr>
            <a:picLocks noChangeAspect="1"/>
          </p:cNvPicPr>
          <p:nvPr/>
        </p:nvPicPr>
        <p:blipFill>
          <a:blip r:embed="rId2"/>
          <a:stretch>
            <a:fillRect/>
          </a:stretch>
        </p:blipFill>
        <p:spPr>
          <a:xfrm>
            <a:off x="643467" y="934466"/>
            <a:ext cx="10905066" cy="4989066"/>
          </a:xfrm>
          <a:prstGeom prst="rect">
            <a:avLst/>
          </a:prstGeom>
        </p:spPr>
      </p:pic>
    </p:spTree>
    <p:extLst>
      <p:ext uri="{BB962C8B-B14F-4D97-AF65-F5344CB8AC3E}">
        <p14:creationId xmlns:p14="http://schemas.microsoft.com/office/powerpoint/2010/main" val="1912087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B067B68-F479-4A8D-A3B9-FAF19C705757}"/>
              </a:ext>
            </a:extLst>
          </p:cNvPr>
          <p:cNvPicPr>
            <a:picLocks noChangeAspect="1"/>
          </p:cNvPicPr>
          <p:nvPr/>
        </p:nvPicPr>
        <p:blipFill>
          <a:blip r:embed="rId2"/>
          <a:stretch>
            <a:fillRect/>
          </a:stretch>
        </p:blipFill>
        <p:spPr>
          <a:xfrm>
            <a:off x="643467" y="920834"/>
            <a:ext cx="10905066" cy="5016331"/>
          </a:xfrm>
          <a:prstGeom prst="rect">
            <a:avLst/>
          </a:prstGeom>
        </p:spPr>
      </p:pic>
    </p:spTree>
    <p:extLst>
      <p:ext uri="{BB962C8B-B14F-4D97-AF65-F5344CB8AC3E}">
        <p14:creationId xmlns:p14="http://schemas.microsoft.com/office/powerpoint/2010/main" val="1076814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CA1E842-430D-4DAA-BB42-B4A7193460E4}"/>
              </a:ext>
            </a:extLst>
          </p:cNvPr>
          <p:cNvPicPr>
            <a:picLocks noChangeAspect="1"/>
          </p:cNvPicPr>
          <p:nvPr/>
        </p:nvPicPr>
        <p:blipFill>
          <a:blip r:embed="rId2"/>
          <a:stretch>
            <a:fillRect/>
          </a:stretch>
        </p:blipFill>
        <p:spPr>
          <a:xfrm>
            <a:off x="3280285" y="643466"/>
            <a:ext cx="8473104" cy="5571067"/>
          </a:xfrm>
          <a:prstGeom prst="rect">
            <a:avLst/>
          </a:prstGeom>
        </p:spPr>
      </p:pic>
      <p:pic>
        <p:nvPicPr>
          <p:cNvPr id="4" name="Imagen 3">
            <a:extLst>
              <a:ext uri="{FF2B5EF4-FFF2-40B4-BE49-F238E27FC236}">
                <a16:creationId xmlns:a16="http://schemas.microsoft.com/office/drawing/2014/main" id="{39F76B99-4C0F-4430-88FF-3513E13D65F7}"/>
              </a:ext>
            </a:extLst>
          </p:cNvPr>
          <p:cNvPicPr>
            <a:picLocks noChangeAspect="1"/>
          </p:cNvPicPr>
          <p:nvPr/>
        </p:nvPicPr>
        <p:blipFill>
          <a:blip r:embed="rId3"/>
          <a:stretch>
            <a:fillRect/>
          </a:stretch>
        </p:blipFill>
        <p:spPr>
          <a:xfrm>
            <a:off x="261592" y="1919652"/>
            <a:ext cx="3018693" cy="3018693"/>
          </a:xfrm>
          <a:prstGeom prst="rect">
            <a:avLst/>
          </a:prstGeom>
        </p:spPr>
      </p:pic>
    </p:spTree>
    <p:extLst>
      <p:ext uri="{BB962C8B-B14F-4D97-AF65-F5344CB8AC3E}">
        <p14:creationId xmlns:p14="http://schemas.microsoft.com/office/powerpoint/2010/main" val="1055593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C0A8091-5A3F-40DF-822C-4C7703075C36}"/>
              </a:ext>
            </a:extLst>
          </p:cNvPr>
          <p:cNvSpPr txBox="1"/>
          <p:nvPr/>
        </p:nvSpPr>
        <p:spPr>
          <a:xfrm>
            <a:off x="762000" y="241210"/>
            <a:ext cx="6380080" cy="668773"/>
          </a:xfrm>
          <a:prstGeom prst="rect">
            <a:avLst/>
          </a:prstGeom>
          <a:noFill/>
        </p:spPr>
        <p:txBody>
          <a:bodyPr wrap="none" rtlCol="0">
            <a:spAutoFit/>
          </a:bodyPr>
          <a:lstStyle/>
          <a:p>
            <a:pPr>
              <a:lnSpc>
                <a:spcPts val="5000"/>
              </a:lnSpc>
            </a:pPr>
            <a:r>
              <a:rPr lang="es-SV" sz="3300" b="1" dirty="0">
                <a:solidFill>
                  <a:schemeClr val="tx2"/>
                </a:solidFill>
                <a:ea typeface="League Spartan" charset="0"/>
                <a:cs typeface="Poppins SemiBold" pitchFamily="2" charset="77"/>
              </a:rPr>
              <a:t>Como ha migrado la terapia antirretroviral</a:t>
            </a:r>
          </a:p>
        </p:txBody>
      </p:sp>
      <p:sp>
        <p:nvSpPr>
          <p:cNvPr id="4" name="Freeform 1">
            <a:extLst>
              <a:ext uri="{FF2B5EF4-FFF2-40B4-BE49-F238E27FC236}">
                <a16:creationId xmlns:a16="http://schemas.microsoft.com/office/drawing/2014/main" id="{7728406B-455F-44D5-AF95-FA597DB5CA04}"/>
              </a:ext>
            </a:extLst>
          </p:cNvPr>
          <p:cNvSpPr>
            <a:spLocks noChangeArrowheads="1"/>
          </p:cNvSpPr>
          <p:nvPr/>
        </p:nvSpPr>
        <p:spPr bwMode="auto">
          <a:xfrm>
            <a:off x="6236470" y="1975810"/>
            <a:ext cx="3493342" cy="2464906"/>
          </a:xfrm>
          <a:custGeom>
            <a:avLst/>
            <a:gdLst>
              <a:gd name="T0" fmla="*/ 9213 w 9214"/>
              <a:gd name="T1" fmla="*/ 1235 h 6501"/>
              <a:gd name="T2" fmla="*/ 8038 w 9214"/>
              <a:gd name="T3" fmla="*/ 179 h 6501"/>
              <a:gd name="T4" fmla="*/ 8038 w 9214"/>
              <a:gd name="T5" fmla="*/ 859 h 6501"/>
              <a:gd name="T6" fmla="*/ 2074 w 9214"/>
              <a:gd name="T7" fmla="*/ 859 h 6501"/>
              <a:gd name="T8" fmla="*/ 0 w 9214"/>
              <a:gd name="T9" fmla="*/ 0 h 6501"/>
              <a:gd name="T10" fmla="*/ 337 w 9214"/>
              <a:gd name="T11" fmla="*/ 596 h 6501"/>
              <a:gd name="T12" fmla="*/ 38 w 9214"/>
              <a:gd name="T13" fmla="*/ 1166 h 6501"/>
              <a:gd name="T14" fmla="*/ 2321 w 9214"/>
              <a:gd name="T15" fmla="*/ 3827 h 6501"/>
              <a:gd name="T16" fmla="*/ 1584 w 9214"/>
              <a:gd name="T17" fmla="*/ 5675 h 6501"/>
              <a:gd name="T18" fmla="*/ 1713 w 9214"/>
              <a:gd name="T19" fmla="*/ 5664 h 6501"/>
              <a:gd name="T20" fmla="*/ 2407 w 9214"/>
              <a:gd name="T21" fmla="*/ 6357 h 6501"/>
              <a:gd name="T22" fmla="*/ 2392 w 9214"/>
              <a:gd name="T23" fmla="*/ 6500 h 6501"/>
              <a:gd name="T24" fmla="*/ 3474 w 9214"/>
              <a:gd name="T25" fmla="*/ 3827 h 6501"/>
              <a:gd name="T26" fmla="*/ 2803 w 9214"/>
              <a:gd name="T27" fmla="*/ 1657 h 6501"/>
              <a:gd name="T28" fmla="*/ 8038 w 9214"/>
              <a:gd name="T29" fmla="*/ 1657 h 6501"/>
              <a:gd name="T30" fmla="*/ 8038 w 9214"/>
              <a:gd name="T31" fmla="*/ 2289 h 6501"/>
              <a:gd name="T32" fmla="*/ 9213 w 9214"/>
              <a:gd name="T33" fmla="*/ 1235 h 6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4" h="6501">
                <a:moveTo>
                  <a:pt x="9213" y="1235"/>
                </a:moveTo>
                <a:lnTo>
                  <a:pt x="8038" y="179"/>
                </a:lnTo>
                <a:lnTo>
                  <a:pt x="8038" y="859"/>
                </a:lnTo>
                <a:lnTo>
                  <a:pt x="2074" y="859"/>
                </a:lnTo>
                <a:cubicBezTo>
                  <a:pt x="1499" y="385"/>
                  <a:pt x="784" y="75"/>
                  <a:pt x="0" y="0"/>
                </a:cubicBezTo>
                <a:cubicBezTo>
                  <a:pt x="202" y="121"/>
                  <a:pt x="337" y="342"/>
                  <a:pt x="337" y="596"/>
                </a:cubicBezTo>
                <a:cubicBezTo>
                  <a:pt x="337" y="832"/>
                  <a:pt x="219" y="1041"/>
                  <a:pt x="38" y="1166"/>
                </a:cubicBezTo>
                <a:cubicBezTo>
                  <a:pt x="1330" y="1363"/>
                  <a:pt x="2321" y="2479"/>
                  <a:pt x="2321" y="3827"/>
                </a:cubicBezTo>
                <a:cubicBezTo>
                  <a:pt x="2321" y="4543"/>
                  <a:pt x="2041" y="5193"/>
                  <a:pt x="1584" y="5675"/>
                </a:cubicBezTo>
                <a:cubicBezTo>
                  <a:pt x="1626" y="5668"/>
                  <a:pt x="1669" y="5664"/>
                  <a:pt x="1713" y="5664"/>
                </a:cubicBezTo>
                <a:cubicBezTo>
                  <a:pt x="2096" y="5664"/>
                  <a:pt x="2407" y="5974"/>
                  <a:pt x="2407" y="6357"/>
                </a:cubicBezTo>
                <a:cubicBezTo>
                  <a:pt x="2407" y="6406"/>
                  <a:pt x="2402" y="6454"/>
                  <a:pt x="2392" y="6500"/>
                </a:cubicBezTo>
                <a:cubicBezTo>
                  <a:pt x="3062" y="5808"/>
                  <a:pt x="3474" y="4865"/>
                  <a:pt x="3474" y="3827"/>
                </a:cubicBezTo>
                <a:cubicBezTo>
                  <a:pt x="3474" y="3021"/>
                  <a:pt x="3226" y="2274"/>
                  <a:pt x="2803" y="1657"/>
                </a:cubicBezTo>
                <a:lnTo>
                  <a:pt x="8038" y="1657"/>
                </a:lnTo>
                <a:lnTo>
                  <a:pt x="8038" y="2289"/>
                </a:lnTo>
                <a:lnTo>
                  <a:pt x="9213" y="1235"/>
                </a:lnTo>
              </a:path>
            </a:pathLst>
          </a:custGeom>
          <a:solidFill>
            <a:schemeClr val="accent5"/>
          </a:solidFill>
          <a:ln>
            <a:noFill/>
          </a:ln>
          <a:effectLst/>
        </p:spPr>
        <p:txBody>
          <a:bodyPr wrap="none" anchor="ctr"/>
          <a:lstStyle/>
          <a:p>
            <a:endParaRPr lang="en-US" sz="900"/>
          </a:p>
        </p:txBody>
      </p:sp>
      <p:sp>
        <p:nvSpPr>
          <p:cNvPr id="5" name="Freeform 2">
            <a:extLst>
              <a:ext uri="{FF2B5EF4-FFF2-40B4-BE49-F238E27FC236}">
                <a16:creationId xmlns:a16="http://schemas.microsoft.com/office/drawing/2014/main" id="{0AF267C6-E0DD-4F65-9FAC-BFF9E462AB9E}"/>
              </a:ext>
            </a:extLst>
          </p:cNvPr>
          <p:cNvSpPr>
            <a:spLocks noChangeArrowheads="1"/>
          </p:cNvSpPr>
          <p:nvPr/>
        </p:nvSpPr>
        <p:spPr bwMode="auto">
          <a:xfrm>
            <a:off x="2462188" y="1974137"/>
            <a:ext cx="4428134" cy="2909726"/>
          </a:xfrm>
          <a:custGeom>
            <a:avLst/>
            <a:gdLst>
              <a:gd name="T0" fmla="*/ 11664 w 11675"/>
              <a:gd name="T1" fmla="*/ 7053 h 7674"/>
              <a:gd name="T2" fmla="*/ 10970 w 11675"/>
              <a:gd name="T3" fmla="*/ 6359 h 7674"/>
              <a:gd name="T4" fmla="*/ 11020 w 11675"/>
              <a:gd name="T5" fmla="*/ 6102 h 7674"/>
              <a:gd name="T6" fmla="*/ 9583 w 11675"/>
              <a:gd name="T7" fmla="*/ 6520 h 7674"/>
              <a:gd name="T8" fmla="*/ 6892 w 11675"/>
              <a:gd name="T9" fmla="*/ 3829 h 7674"/>
              <a:gd name="T10" fmla="*/ 9197 w 11675"/>
              <a:gd name="T11" fmla="*/ 1165 h 7674"/>
              <a:gd name="T12" fmla="*/ 8902 w 11675"/>
              <a:gd name="T13" fmla="*/ 598 h 7674"/>
              <a:gd name="T14" fmla="*/ 9244 w 11675"/>
              <a:gd name="T15" fmla="*/ 0 h 7674"/>
              <a:gd name="T16" fmla="*/ 5739 w 11675"/>
              <a:gd name="T17" fmla="*/ 3829 h 7674"/>
              <a:gd name="T18" fmla="*/ 6411 w 11675"/>
              <a:gd name="T19" fmla="*/ 6000 h 7674"/>
              <a:gd name="T20" fmla="*/ 1175 w 11675"/>
              <a:gd name="T21" fmla="*/ 6000 h 7674"/>
              <a:gd name="T22" fmla="*/ 1175 w 11675"/>
              <a:gd name="T23" fmla="*/ 5379 h 7674"/>
              <a:gd name="T24" fmla="*/ 0 w 11675"/>
              <a:gd name="T25" fmla="*/ 6434 h 7674"/>
              <a:gd name="T26" fmla="*/ 1175 w 11675"/>
              <a:gd name="T27" fmla="*/ 7489 h 7674"/>
              <a:gd name="T28" fmla="*/ 1175 w 11675"/>
              <a:gd name="T29" fmla="*/ 6798 h 7674"/>
              <a:gd name="T30" fmla="*/ 7141 w 11675"/>
              <a:gd name="T31" fmla="*/ 6798 h 7674"/>
              <a:gd name="T32" fmla="*/ 9583 w 11675"/>
              <a:gd name="T33" fmla="*/ 7673 h 7674"/>
              <a:gd name="T34" fmla="*/ 11674 w 11675"/>
              <a:gd name="T35" fmla="*/ 7053 h 7674"/>
              <a:gd name="T36" fmla="*/ 11664 w 11675"/>
              <a:gd name="T37" fmla="*/ 7053 h 7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75" h="7674">
                <a:moveTo>
                  <a:pt x="11664" y="7053"/>
                </a:moveTo>
                <a:cubicBezTo>
                  <a:pt x="11281" y="7053"/>
                  <a:pt x="10970" y="6742"/>
                  <a:pt x="10970" y="6359"/>
                </a:cubicBezTo>
                <a:cubicBezTo>
                  <a:pt x="10970" y="6268"/>
                  <a:pt x="10988" y="6182"/>
                  <a:pt x="11020" y="6102"/>
                </a:cubicBezTo>
                <a:cubicBezTo>
                  <a:pt x="10604" y="6366"/>
                  <a:pt x="10111" y="6520"/>
                  <a:pt x="9583" y="6520"/>
                </a:cubicBezTo>
                <a:cubicBezTo>
                  <a:pt x="8097" y="6520"/>
                  <a:pt x="6892" y="5315"/>
                  <a:pt x="6892" y="3829"/>
                </a:cubicBezTo>
                <a:cubicBezTo>
                  <a:pt x="6892" y="2473"/>
                  <a:pt x="7894" y="1352"/>
                  <a:pt x="9197" y="1165"/>
                </a:cubicBezTo>
                <a:cubicBezTo>
                  <a:pt x="9018" y="1039"/>
                  <a:pt x="8902" y="832"/>
                  <a:pt x="8902" y="598"/>
                </a:cubicBezTo>
                <a:cubicBezTo>
                  <a:pt x="8902" y="343"/>
                  <a:pt x="9040" y="120"/>
                  <a:pt x="9244" y="0"/>
                </a:cubicBezTo>
                <a:cubicBezTo>
                  <a:pt x="7280" y="171"/>
                  <a:pt x="5739" y="1819"/>
                  <a:pt x="5739" y="3829"/>
                </a:cubicBezTo>
                <a:cubicBezTo>
                  <a:pt x="5739" y="4634"/>
                  <a:pt x="5987" y="5382"/>
                  <a:pt x="6411" y="6000"/>
                </a:cubicBezTo>
                <a:lnTo>
                  <a:pt x="1175" y="6000"/>
                </a:lnTo>
                <a:lnTo>
                  <a:pt x="1175" y="5379"/>
                </a:lnTo>
                <a:lnTo>
                  <a:pt x="0" y="6434"/>
                </a:lnTo>
                <a:lnTo>
                  <a:pt x="1175" y="7489"/>
                </a:lnTo>
                <a:lnTo>
                  <a:pt x="1175" y="6798"/>
                </a:lnTo>
                <a:lnTo>
                  <a:pt x="7141" y="6798"/>
                </a:lnTo>
                <a:cubicBezTo>
                  <a:pt x="7806" y="7345"/>
                  <a:pt x="8655" y="7673"/>
                  <a:pt x="9583" y="7673"/>
                </a:cubicBezTo>
                <a:cubicBezTo>
                  <a:pt x="10354" y="7673"/>
                  <a:pt x="11072" y="7445"/>
                  <a:pt x="11674" y="7053"/>
                </a:cubicBezTo>
                <a:cubicBezTo>
                  <a:pt x="11671" y="7053"/>
                  <a:pt x="11668" y="7053"/>
                  <a:pt x="11664" y="7053"/>
                </a:cubicBezTo>
              </a:path>
            </a:pathLst>
          </a:custGeom>
          <a:solidFill>
            <a:schemeClr val="accent4"/>
          </a:solidFill>
          <a:ln>
            <a:noFill/>
          </a:ln>
          <a:effectLst/>
        </p:spPr>
        <p:txBody>
          <a:bodyPr wrap="none" anchor="ctr"/>
          <a:lstStyle/>
          <a:p>
            <a:endParaRPr lang="en-US" sz="900"/>
          </a:p>
        </p:txBody>
      </p:sp>
      <p:sp>
        <p:nvSpPr>
          <p:cNvPr id="7" name="TextBox 98">
            <a:extLst>
              <a:ext uri="{FF2B5EF4-FFF2-40B4-BE49-F238E27FC236}">
                <a16:creationId xmlns:a16="http://schemas.microsoft.com/office/drawing/2014/main" id="{2835C1D3-6C39-4E33-A029-1DAB108802CD}"/>
              </a:ext>
            </a:extLst>
          </p:cNvPr>
          <p:cNvSpPr txBox="1"/>
          <p:nvPr/>
        </p:nvSpPr>
        <p:spPr>
          <a:xfrm>
            <a:off x="1002529" y="4248355"/>
            <a:ext cx="1389932" cy="338554"/>
          </a:xfrm>
          <a:prstGeom prst="rect">
            <a:avLst/>
          </a:prstGeom>
          <a:noFill/>
        </p:spPr>
        <p:txBody>
          <a:bodyPr wrap="none" rtlCol="0" anchor="b" anchorCtr="0">
            <a:spAutoFit/>
          </a:bodyPr>
          <a:lstStyle/>
          <a:p>
            <a:pPr algn="ctr"/>
            <a:r>
              <a:rPr lang="es-ES" sz="1600" b="1" dirty="0">
                <a:solidFill>
                  <a:schemeClr val="tx2"/>
                </a:solidFill>
                <a:ea typeface="League Spartan" charset="0"/>
                <a:cs typeface="Poppins SemiBold" pitchFamily="2" charset="77"/>
              </a:rPr>
              <a:t>Múltiples drogas</a:t>
            </a:r>
            <a:endParaRPr lang="en-US" sz="1600" b="1" dirty="0">
              <a:solidFill>
                <a:schemeClr val="tx2"/>
              </a:solidFill>
              <a:ea typeface="League Spartan" charset="0"/>
              <a:cs typeface="Poppins SemiBold" pitchFamily="2" charset="77"/>
            </a:endParaRPr>
          </a:p>
        </p:txBody>
      </p:sp>
      <p:sp>
        <p:nvSpPr>
          <p:cNvPr id="8" name="TextBox 98">
            <a:extLst>
              <a:ext uri="{FF2B5EF4-FFF2-40B4-BE49-F238E27FC236}">
                <a16:creationId xmlns:a16="http://schemas.microsoft.com/office/drawing/2014/main" id="{C74C0006-29D0-473A-8E44-EA893C2531D5}"/>
              </a:ext>
            </a:extLst>
          </p:cNvPr>
          <p:cNvSpPr txBox="1"/>
          <p:nvPr/>
        </p:nvSpPr>
        <p:spPr>
          <a:xfrm>
            <a:off x="9781693" y="2024045"/>
            <a:ext cx="1241237" cy="584775"/>
          </a:xfrm>
          <a:prstGeom prst="rect">
            <a:avLst/>
          </a:prstGeom>
          <a:noFill/>
        </p:spPr>
        <p:txBody>
          <a:bodyPr wrap="none" rtlCol="0" anchor="b" anchorCtr="0">
            <a:spAutoFit/>
          </a:bodyPr>
          <a:lstStyle/>
          <a:p>
            <a:pPr algn="ctr"/>
            <a:r>
              <a:rPr lang="es-ES" sz="1600" b="1" dirty="0">
                <a:solidFill>
                  <a:schemeClr val="tx2"/>
                </a:solidFill>
                <a:ea typeface="League Spartan" charset="0"/>
                <a:cs typeface="Poppins SemiBold" pitchFamily="2" charset="77"/>
              </a:rPr>
              <a:t>D</a:t>
            </a:r>
            <a:r>
              <a:rPr lang="es-SV" sz="1600" b="1" dirty="0">
                <a:solidFill>
                  <a:schemeClr val="tx2"/>
                </a:solidFill>
                <a:ea typeface="League Spartan" charset="0"/>
                <a:cs typeface="Poppins SemiBold" pitchFamily="2" charset="77"/>
              </a:rPr>
              <a:t>OSIS </a:t>
            </a:r>
          </a:p>
          <a:p>
            <a:pPr algn="ctr"/>
            <a:r>
              <a:rPr lang="es-SV" sz="1600" b="1" dirty="0">
                <a:solidFill>
                  <a:schemeClr val="tx2"/>
                </a:solidFill>
                <a:ea typeface="League Spartan" charset="0"/>
                <a:cs typeface="Poppins SemiBold" pitchFamily="2" charset="77"/>
              </a:rPr>
              <a:t>COMBINADAS</a:t>
            </a:r>
            <a:endParaRPr lang="en-US" sz="1600" b="1" dirty="0">
              <a:solidFill>
                <a:schemeClr val="tx2"/>
              </a:solidFill>
              <a:ea typeface="League Spartan" charset="0"/>
              <a:cs typeface="Poppins SemiBold" pitchFamily="2" charset="77"/>
            </a:endParaRPr>
          </a:p>
        </p:txBody>
      </p:sp>
      <p:sp>
        <p:nvSpPr>
          <p:cNvPr id="9" name="Freeform 12">
            <a:extLst>
              <a:ext uri="{FF2B5EF4-FFF2-40B4-BE49-F238E27FC236}">
                <a16:creationId xmlns:a16="http://schemas.microsoft.com/office/drawing/2014/main" id="{76787B17-240D-47DE-8992-ABA3873048B5}"/>
              </a:ext>
            </a:extLst>
          </p:cNvPr>
          <p:cNvSpPr>
            <a:spLocks noChangeArrowheads="1"/>
          </p:cNvSpPr>
          <p:nvPr/>
        </p:nvSpPr>
        <p:spPr bwMode="auto">
          <a:xfrm>
            <a:off x="1001168" y="1612119"/>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1"/>
          </a:solidFill>
          <a:ln>
            <a:noFill/>
          </a:ln>
          <a:effectLst/>
        </p:spPr>
        <p:txBody>
          <a:bodyPr wrap="none" anchor="ctr"/>
          <a:lstStyle/>
          <a:p>
            <a:endParaRPr lang="en-US" sz="900">
              <a:solidFill>
                <a:schemeClr val="accent1"/>
              </a:solidFill>
            </a:endParaRPr>
          </a:p>
        </p:txBody>
      </p:sp>
      <p:sp>
        <p:nvSpPr>
          <p:cNvPr id="10" name="Freeform 13">
            <a:extLst>
              <a:ext uri="{FF2B5EF4-FFF2-40B4-BE49-F238E27FC236}">
                <a16:creationId xmlns:a16="http://schemas.microsoft.com/office/drawing/2014/main" id="{A2CD9B63-795A-4705-B5C6-E8D6A8E5C492}"/>
              </a:ext>
            </a:extLst>
          </p:cNvPr>
          <p:cNvSpPr>
            <a:spLocks noChangeArrowheads="1"/>
          </p:cNvSpPr>
          <p:nvPr/>
        </p:nvSpPr>
        <p:spPr bwMode="auto">
          <a:xfrm>
            <a:off x="1105228" y="1716179"/>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12" name="Freeform 12">
            <a:extLst>
              <a:ext uri="{FF2B5EF4-FFF2-40B4-BE49-F238E27FC236}">
                <a16:creationId xmlns:a16="http://schemas.microsoft.com/office/drawing/2014/main" id="{C192E619-2227-4488-80C1-5344198FF87D}"/>
              </a:ext>
            </a:extLst>
          </p:cNvPr>
          <p:cNvSpPr>
            <a:spLocks noChangeArrowheads="1"/>
          </p:cNvSpPr>
          <p:nvPr/>
        </p:nvSpPr>
        <p:spPr bwMode="auto">
          <a:xfrm>
            <a:off x="1001168" y="2294951"/>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2"/>
          </a:solidFill>
          <a:ln>
            <a:noFill/>
          </a:ln>
          <a:effectLst/>
        </p:spPr>
        <p:txBody>
          <a:bodyPr wrap="none" anchor="ctr"/>
          <a:lstStyle/>
          <a:p>
            <a:endParaRPr lang="en-US" sz="900"/>
          </a:p>
        </p:txBody>
      </p:sp>
      <p:sp>
        <p:nvSpPr>
          <p:cNvPr id="14" name="Freeform 12">
            <a:extLst>
              <a:ext uri="{FF2B5EF4-FFF2-40B4-BE49-F238E27FC236}">
                <a16:creationId xmlns:a16="http://schemas.microsoft.com/office/drawing/2014/main" id="{7543A922-3C34-4F90-A5F9-953C523F46C1}"/>
              </a:ext>
            </a:extLst>
          </p:cNvPr>
          <p:cNvSpPr>
            <a:spLocks noChangeArrowheads="1"/>
          </p:cNvSpPr>
          <p:nvPr/>
        </p:nvSpPr>
        <p:spPr bwMode="auto">
          <a:xfrm>
            <a:off x="1001168" y="2998348"/>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3"/>
          </a:solidFill>
          <a:ln>
            <a:noFill/>
          </a:ln>
          <a:effectLst/>
        </p:spPr>
        <p:txBody>
          <a:bodyPr wrap="none" anchor="ctr"/>
          <a:lstStyle/>
          <a:p>
            <a:endParaRPr lang="en-US" sz="900"/>
          </a:p>
        </p:txBody>
      </p:sp>
      <p:sp>
        <p:nvSpPr>
          <p:cNvPr id="22" name="Freeform 13">
            <a:extLst>
              <a:ext uri="{FF2B5EF4-FFF2-40B4-BE49-F238E27FC236}">
                <a16:creationId xmlns:a16="http://schemas.microsoft.com/office/drawing/2014/main" id="{FEF56FA5-955B-4FEA-9CDB-8B67214B12E5}"/>
              </a:ext>
            </a:extLst>
          </p:cNvPr>
          <p:cNvSpPr>
            <a:spLocks noChangeArrowheads="1"/>
          </p:cNvSpPr>
          <p:nvPr/>
        </p:nvSpPr>
        <p:spPr bwMode="auto">
          <a:xfrm>
            <a:off x="1105228" y="2398250"/>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23" name="Freeform 13">
            <a:extLst>
              <a:ext uri="{FF2B5EF4-FFF2-40B4-BE49-F238E27FC236}">
                <a16:creationId xmlns:a16="http://schemas.microsoft.com/office/drawing/2014/main" id="{B596C001-5655-47C9-90F8-AAA3194847E2}"/>
              </a:ext>
            </a:extLst>
          </p:cNvPr>
          <p:cNvSpPr>
            <a:spLocks noChangeArrowheads="1"/>
          </p:cNvSpPr>
          <p:nvPr/>
        </p:nvSpPr>
        <p:spPr bwMode="auto">
          <a:xfrm>
            <a:off x="1105167" y="3101647"/>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30" name="Subtitle 2">
            <a:extLst>
              <a:ext uri="{FF2B5EF4-FFF2-40B4-BE49-F238E27FC236}">
                <a16:creationId xmlns:a16="http://schemas.microsoft.com/office/drawing/2014/main" id="{1067C4F2-758F-44B9-B69F-E6492699ECCB}"/>
              </a:ext>
            </a:extLst>
          </p:cNvPr>
          <p:cNvSpPr txBox="1">
            <a:spLocks/>
          </p:cNvSpPr>
          <p:nvPr/>
        </p:nvSpPr>
        <p:spPr>
          <a:xfrm>
            <a:off x="1601827" y="1752926"/>
            <a:ext cx="2174148" cy="317523"/>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MUCHAS PASTILLAS</a:t>
            </a:r>
          </a:p>
        </p:txBody>
      </p:sp>
      <p:sp>
        <p:nvSpPr>
          <p:cNvPr id="31" name="Subtitle 2">
            <a:extLst>
              <a:ext uri="{FF2B5EF4-FFF2-40B4-BE49-F238E27FC236}">
                <a16:creationId xmlns:a16="http://schemas.microsoft.com/office/drawing/2014/main" id="{01EEFF8E-AEE3-40CE-A1EB-9AD648AFF0E7}"/>
              </a:ext>
            </a:extLst>
          </p:cNvPr>
          <p:cNvSpPr txBox="1">
            <a:spLocks/>
          </p:cNvSpPr>
          <p:nvPr/>
        </p:nvSpPr>
        <p:spPr>
          <a:xfrm>
            <a:off x="1601827" y="2327441"/>
            <a:ext cx="2174148" cy="586827"/>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MUCHOS EFECTOS SECUNDARIOS</a:t>
            </a:r>
          </a:p>
        </p:txBody>
      </p:sp>
      <p:sp>
        <p:nvSpPr>
          <p:cNvPr id="32" name="Subtitle 2">
            <a:extLst>
              <a:ext uri="{FF2B5EF4-FFF2-40B4-BE49-F238E27FC236}">
                <a16:creationId xmlns:a16="http://schemas.microsoft.com/office/drawing/2014/main" id="{66AEBB90-A685-42B0-8447-B50246A3B8B4}"/>
              </a:ext>
            </a:extLst>
          </p:cNvPr>
          <p:cNvSpPr txBox="1">
            <a:spLocks/>
          </p:cNvSpPr>
          <p:nvPr/>
        </p:nvSpPr>
        <p:spPr>
          <a:xfrm>
            <a:off x="1601706" y="3144924"/>
            <a:ext cx="2174148" cy="317523"/>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POCO FLEXIBLE SU TOMA</a:t>
            </a:r>
          </a:p>
        </p:txBody>
      </p:sp>
      <p:sp>
        <p:nvSpPr>
          <p:cNvPr id="33" name="Freeform 12">
            <a:extLst>
              <a:ext uri="{FF2B5EF4-FFF2-40B4-BE49-F238E27FC236}">
                <a16:creationId xmlns:a16="http://schemas.microsoft.com/office/drawing/2014/main" id="{30DBCFA6-74D8-4219-838D-0A908BB1C51D}"/>
              </a:ext>
            </a:extLst>
          </p:cNvPr>
          <p:cNvSpPr>
            <a:spLocks noChangeArrowheads="1"/>
          </p:cNvSpPr>
          <p:nvPr/>
        </p:nvSpPr>
        <p:spPr bwMode="auto">
          <a:xfrm>
            <a:off x="8215111" y="3955658"/>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1"/>
          </a:solidFill>
          <a:ln>
            <a:noFill/>
          </a:ln>
          <a:effectLst/>
        </p:spPr>
        <p:txBody>
          <a:bodyPr wrap="none" anchor="ctr"/>
          <a:lstStyle/>
          <a:p>
            <a:endParaRPr lang="en-US" sz="900">
              <a:solidFill>
                <a:schemeClr val="accent1"/>
              </a:solidFill>
            </a:endParaRPr>
          </a:p>
        </p:txBody>
      </p:sp>
      <p:sp>
        <p:nvSpPr>
          <p:cNvPr id="34" name="Freeform 13">
            <a:extLst>
              <a:ext uri="{FF2B5EF4-FFF2-40B4-BE49-F238E27FC236}">
                <a16:creationId xmlns:a16="http://schemas.microsoft.com/office/drawing/2014/main" id="{4C884B3D-122A-4487-B28C-27D9347F2D3A}"/>
              </a:ext>
            </a:extLst>
          </p:cNvPr>
          <p:cNvSpPr>
            <a:spLocks noChangeArrowheads="1"/>
          </p:cNvSpPr>
          <p:nvPr/>
        </p:nvSpPr>
        <p:spPr bwMode="auto">
          <a:xfrm>
            <a:off x="8319170" y="4059718"/>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35" name="Freeform 12">
            <a:extLst>
              <a:ext uri="{FF2B5EF4-FFF2-40B4-BE49-F238E27FC236}">
                <a16:creationId xmlns:a16="http://schemas.microsoft.com/office/drawing/2014/main" id="{6409DD3F-2932-4280-822B-BFA6F04529FC}"/>
              </a:ext>
            </a:extLst>
          </p:cNvPr>
          <p:cNvSpPr>
            <a:spLocks noChangeArrowheads="1"/>
          </p:cNvSpPr>
          <p:nvPr/>
        </p:nvSpPr>
        <p:spPr bwMode="auto">
          <a:xfrm>
            <a:off x="8215111" y="4638490"/>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2"/>
          </a:solidFill>
          <a:ln>
            <a:noFill/>
          </a:ln>
          <a:effectLst/>
        </p:spPr>
        <p:txBody>
          <a:bodyPr wrap="none" anchor="ctr"/>
          <a:lstStyle/>
          <a:p>
            <a:endParaRPr lang="en-US" sz="900"/>
          </a:p>
        </p:txBody>
      </p:sp>
      <p:sp>
        <p:nvSpPr>
          <p:cNvPr id="36" name="Freeform 12">
            <a:extLst>
              <a:ext uri="{FF2B5EF4-FFF2-40B4-BE49-F238E27FC236}">
                <a16:creationId xmlns:a16="http://schemas.microsoft.com/office/drawing/2014/main" id="{E93845E6-C1FA-46C5-B6A8-E3A5CC9898B2}"/>
              </a:ext>
            </a:extLst>
          </p:cNvPr>
          <p:cNvSpPr>
            <a:spLocks noChangeArrowheads="1"/>
          </p:cNvSpPr>
          <p:nvPr/>
        </p:nvSpPr>
        <p:spPr bwMode="auto">
          <a:xfrm>
            <a:off x="8215110" y="5341887"/>
            <a:ext cx="600659" cy="599139"/>
          </a:xfrm>
          <a:custGeom>
            <a:avLst/>
            <a:gdLst>
              <a:gd name="T0" fmla="*/ 0 w 1741"/>
              <a:gd name="T1" fmla="*/ 869 h 1739"/>
              <a:gd name="T2" fmla="*/ 870 w 1741"/>
              <a:gd name="T3" fmla="*/ 0 h 1739"/>
              <a:gd name="T4" fmla="*/ 1740 w 1741"/>
              <a:gd name="T5" fmla="*/ 869 h 1739"/>
              <a:gd name="T6" fmla="*/ 870 w 1741"/>
              <a:gd name="T7" fmla="*/ 1738 h 1739"/>
              <a:gd name="T8" fmla="*/ 0 w 1741"/>
              <a:gd name="T9" fmla="*/ 869 h 1739"/>
            </a:gdLst>
            <a:ahLst/>
            <a:cxnLst>
              <a:cxn ang="0">
                <a:pos x="T0" y="T1"/>
              </a:cxn>
              <a:cxn ang="0">
                <a:pos x="T2" y="T3"/>
              </a:cxn>
              <a:cxn ang="0">
                <a:pos x="T4" y="T5"/>
              </a:cxn>
              <a:cxn ang="0">
                <a:pos x="T6" y="T7"/>
              </a:cxn>
              <a:cxn ang="0">
                <a:pos x="T8" y="T9"/>
              </a:cxn>
            </a:cxnLst>
            <a:rect l="0" t="0" r="r" b="b"/>
            <a:pathLst>
              <a:path w="1741" h="1739">
                <a:moveTo>
                  <a:pt x="0" y="869"/>
                </a:moveTo>
                <a:cubicBezTo>
                  <a:pt x="0" y="388"/>
                  <a:pt x="390" y="0"/>
                  <a:pt x="870" y="0"/>
                </a:cubicBezTo>
                <a:cubicBezTo>
                  <a:pt x="1350" y="0"/>
                  <a:pt x="1740" y="388"/>
                  <a:pt x="1740" y="869"/>
                </a:cubicBezTo>
                <a:cubicBezTo>
                  <a:pt x="1740" y="1349"/>
                  <a:pt x="1350" y="1738"/>
                  <a:pt x="870" y="1738"/>
                </a:cubicBezTo>
                <a:cubicBezTo>
                  <a:pt x="390" y="1738"/>
                  <a:pt x="0" y="1349"/>
                  <a:pt x="0" y="869"/>
                </a:cubicBezTo>
              </a:path>
            </a:pathLst>
          </a:custGeom>
          <a:solidFill>
            <a:schemeClr val="accent3"/>
          </a:solidFill>
          <a:ln>
            <a:noFill/>
          </a:ln>
          <a:effectLst/>
        </p:spPr>
        <p:txBody>
          <a:bodyPr wrap="none" anchor="ctr"/>
          <a:lstStyle/>
          <a:p>
            <a:endParaRPr lang="en-US" sz="900"/>
          </a:p>
        </p:txBody>
      </p:sp>
      <p:sp>
        <p:nvSpPr>
          <p:cNvPr id="37" name="Freeform 13">
            <a:extLst>
              <a:ext uri="{FF2B5EF4-FFF2-40B4-BE49-F238E27FC236}">
                <a16:creationId xmlns:a16="http://schemas.microsoft.com/office/drawing/2014/main" id="{6F8ADFBE-15F8-4A8D-B3B1-1843C6211EE4}"/>
              </a:ext>
            </a:extLst>
          </p:cNvPr>
          <p:cNvSpPr>
            <a:spLocks noChangeArrowheads="1"/>
          </p:cNvSpPr>
          <p:nvPr/>
        </p:nvSpPr>
        <p:spPr bwMode="auto">
          <a:xfrm>
            <a:off x="8319170" y="4741789"/>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38" name="Freeform 13">
            <a:extLst>
              <a:ext uri="{FF2B5EF4-FFF2-40B4-BE49-F238E27FC236}">
                <a16:creationId xmlns:a16="http://schemas.microsoft.com/office/drawing/2014/main" id="{246D3278-0735-4702-9631-D357490E99C2}"/>
              </a:ext>
            </a:extLst>
          </p:cNvPr>
          <p:cNvSpPr>
            <a:spLocks noChangeArrowheads="1"/>
          </p:cNvSpPr>
          <p:nvPr/>
        </p:nvSpPr>
        <p:spPr bwMode="auto">
          <a:xfrm>
            <a:off x="8319109" y="5445186"/>
            <a:ext cx="392540" cy="392540"/>
          </a:xfrm>
          <a:custGeom>
            <a:avLst/>
            <a:gdLst>
              <a:gd name="T0" fmla="*/ 0 w 1416"/>
              <a:gd name="T1" fmla="*/ 707 h 1415"/>
              <a:gd name="T2" fmla="*/ 708 w 1416"/>
              <a:gd name="T3" fmla="*/ 0 h 1415"/>
              <a:gd name="T4" fmla="*/ 1415 w 1416"/>
              <a:gd name="T5" fmla="*/ 707 h 1415"/>
              <a:gd name="T6" fmla="*/ 708 w 1416"/>
              <a:gd name="T7" fmla="*/ 1414 h 1415"/>
              <a:gd name="T8" fmla="*/ 0 w 1416"/>
              <a:gd name="T9" fmla="*/ 707 h 1415"/>
            </a:gdLst>
            <a:ahLst/>
            <a:cxnLst>
              <a:cxn ang="0">
                <a:pos x="T0" y="T1"/>
              </a:cxn>
              <a:cxn ang="0">
                <a:pos x="T2" y="T3"/>
              </a:cxn>
              <a:cxn ang="0">
                <a:pos x="T4" y="T5"/>
              </a:cxn>
              <a:cxn ang="0">
                <a:pos x="T6" y="T7"/>
              </a:cxn>
              <a:cxn ang="0">
                <a:pos x="T8" y="T9"/>
              </a:cxn>
            </a:cxnLst>
            <a:rect l="0" t="0" r="r" b="b"/>
            <a:pathLst>
              <a:path w="1416" h="1415">
                <a:moveTo>
                  <a:pt x="0" y="707"/>
                </a:moveTo>
                <a:cubicBezTo>
                  <a:pt x="0" y="316"/>
                  <a:pt x="317" y="0"/>
                  <a:pt x="708" y="0"/>
                </a:cubicBezTo>
                <a:cubicBezTo>
                  <a:pt x="1099" y="0"/>
                  <a:pt x="1415" y="316"/>
                  <a:pt x="1415" y="707"/>
                </a:cubicBezTo>
                <a:cubicBezTo>
                  <a:pt x="1415" y="1098"/>
                  <a:pt x="1099" y="1414"/>
                  <a:pt x="708" y="1414"/>
                </a:cubicBezTo>
                <a:cubicBezTo>
                  <a:pt x="317" y="1414"/>
                  <a:pt x="0" y="1098"/>
                  <a:pt x="0" y="707"/>
                </a:cubicBezTo>
              </a:path>
            </a:pathLst>
          </a:custGeom>
          <a:solidFill>
            <a:srgbClr val="F9F9F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39" name="Subtitle 2">
            <a:extLst>
              <a:ext uri="{FF2B5EF4-FFF2-40B4-BE49-F238E27FC236}">
                <a16:creationId xmlns:a16="http://schemas.microsoft.com/office/drawing/2014/main" id="{B6A75101-5FDA-46EA-8578-F2F885B12BB7}"/>
              </a:ext>
            </a:extLst>
          </p:cNvPr>
          <p:cNvSpPr txBox="1">
            <a:spLocks/>
          </p:cNvSpPr>
          <p:nvPr/>
        </p:nvSpPr>
        <p:spPr>
          <a:xfrm>
            <a:off x="8815769" y="3961813"/>
            <a:ext cx="2174148" cy="586827"/>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UNA PASTILLA / UNA O DOS VECES AL DÌA</a:t>
            </a:r>
          </a:p>
        </p:txBody>
      </p:sp>
      <p:sp>
        <p:nvSpPr>
          <p:cNvPr id="40" name="Subtitle 2">
            <a:extLst>
              <a:ext uri="{FF2B5EF4-FFF2-40B4-BE49-F238E27FC236}">
                <a16:creationId xmlns:a16="http://schemas.microsoft.com/office/drawing/2014/main" id="{5DFC5A77-ECEC-4F08-9C85-FFEAB4192025}"/>
              </a:ext>
            </a:extLst>
          </p:cNvPr>
          <p:cNvSpPr txBox="1">
            <a:spLocks/>
          </p:cNvSpPr>
          <p:nvPr/>
        </p:nvSpPr>
        <p:spPr>
          <a:xfrm>
            <a:off x="8815769" y="4670980"/>
            <a:ext cx="2174148" cy="586827"/>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MENOS EFECTOS SECUNDARIOS</a:t>
            </a:r>
          </a:p>
        </p:txBody>
      </p:sp>
      <p:sp>
        <p:nvSpPr>
          <p:cNvPr id="41" name="Subtitle 2">
            <a:extLst>
              <a:ext uri="{FF2B5EF4-FFF2-40B4-BE49-F238E27FC236}">
                <a16:creationId xmlns:a16="http://schemas.microsoft.com/office/drawing/2014/main" id="{8C812B1B-DA9D-400D-828F-FBDF6F3079D5}"/>
              </a:ext>
            </a:extLst>
          </p:cNvPr>
          <p:cNvSpPr txBox="1">
            <a:spLocks/>
          </p:cNvSpPr>
          <p:nvPr/>
        </p:nvSpPr>
        <p:spPr>
          <a:xfrm>
            <a:off x="8815648" y="5488463"/>
            <a:ext cx="2174148" cy="317523"/>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MAS FACTIBLE SU TOMA</a:t>
            </a:r>
          </a:p>
        </p:txBody>
      </p:sp>
      <p:sp>
        <p:nvSpPr>
          <p:cNvPr id="42" name="Shape 2532">
            <a:extLst>
              <a:ext uri="{FF2B5EF4-FFF2-40B4-BE49-F238E27FC236}">
                <a16:creationId xmlns:a16="http://schemas.microsoft.com/office/drawing/2014/main" id="{4039CCAB-F0A8-4E37-93CE-51AA06C8A1C7}"/>
              </a:ext>
            </a:extLst>
          </p:cNvPr>
          <p:cNvSpPr>
            <a:spLocks noChangeAspect="1"/>
          </p:cNvSpPr>
          <p:nvPr/>
        </p:nvSpPr>
        <p:spPr>
          <a:xfrm>
            <a:off x="5981730" y="2056176"/>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43" name="Shape 2537">
            <a:extLst>
              <a:ext uri="{FF2B5EF4-FFF2-40B4-BE49-F238E27FC236}">
                <a16:creationId xmlns:a16="http://schemas.microsoft.com/office/drawing/2014/main" id="{57EB2CC9-8071-49F1-AEA1-71837F89653F}"/>
              </a:ext>
            </a:extLst>
          </p:cNvPr>
          <p:cNvSpPr>
            <a:spLocks noChangeAspect="1"/>
          </p:cNvSpPr>
          <p:nvPr/>
        </p:nvSpPr>
        <p:spPr>
          <a:xfrm>
            <a:off x="6765840" y="4240049"/>
            <a:ext cx="228541" cy="279328"/>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pic>
        <p:nvPicPr>
          <p:cNvPr id="6" name="Imagen 5">
            <a:extLst>
              <a:ext uri="{FF2B5EF4-FFF2-40B4-BE49-F238E27FC236}">
                <a16:creationId xmlns:a16="http://schemas.microsoft.com/office/drawing/2014/main" id="{803FF279-677A-4ECD-8006-BFEF417F1041}"/>
              </a:ext>
            </a:extLst>
          </p:cNvPr>
          <p:cNvPicPr>
            <a:picLocks noChangeAspect="1"/>
          </p:cNvPicPr>
          <p:nvPr/>
        </p:nvPicPr>
        <p:blipFill>
          <a:blip r:embed="rId2"/>
          <a:stretch>
            <a:fillRect/>
          </a:stretch>
        </p:blipFill>
        <p:spPr>
          <a:xfrm>
            <a:off x="762000" y="4743323"/>
            <a:ext cx="1733828" cy="1454311"/>
          </a:xfrm>
          <a:prstGeom prst="rect">
            <a:avLst/>
          </a:prstGeom>
        </p:spPr>
      </p:pic>
      <p:pic>
        <p:nvPicPr>
          <p:cNvPr id="11" name="Imagen 10">
            <a:extLst>
              <a:ext uri="{FF2B5EF4-FFF2-40B4-BE49-F238E27FC236}">
                <a16:creationId xmlns:a16="http://schemas.microsoft.com/office/drawing/2014/main" id="{B9ADCB6A-3D9C-42A7-AECD-C72C58446504}"/>
              </a:ext>
            </a:extLst>
          </p:cNvPr>
          <p:cNvPicPr>
            <a:picLocks noChangeAspect="1"/>
          </p:cNvPicPr>
          <p:nvPr/>
        </p:nvPicPr>
        <p:blipFill>
          <a:blip r:embed="rId3"/>
          <a:stretch>
            <a:fillRect/>
          </a:stretch>
        </p:blipFill>
        <p:spPr>
          <a:xfrm>
            <a:off x="9059323" y="377722"/>
            <a:ext cx="2685976" cy="1508238"/>
          </a:xfrm>
          <a:prstGeom prst="rect">
            <a:avLst/>
          </a:prstGeom>
        </p:spPr>
      </p:pic>
    </p:spTree>
    <p:extLst>
      <p:ext uri="{BB962C8B-B14F-4D97-AF65-F5344CB8AC3E}">
        <p14:creationId xmlns:p14="http://schemas.microsoft.com/office/powerpoint/2010/main" val="140361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104EA4-3E44-443F-A430-0CC72FEAAC4F}"/>
              </a:ext>
            </a:extLst>
          </p:cNvPr>
          <p:cNvPicPr>
            <a:picLocks noChangeAspect="1"/>
          </p:cNvPicPr>
          <p:nvPr/>
        </p:nvPicPr>
        <p:blipFill>
          <a:blip r:embed="rId2"/>
          <a:stretch>
            <a:fillRect/>
          </a:stretch>
        </p:blipFill>
        <p:spPr>
          <a:xfrm>
            <a:off x="5120733" y="751009"/>
            <a:ext cx="7071267" cy="2155874"/>
          </a:xfrm>
          <a:prstGeom prst="rect">
            <a:avLst/>
          </a:prstGeom>
        </p:spPr>
      </p:pic>
      <p:pic>
        <p:nvPicPr>
          <p:cNvPr id="6" name="Imagen 5">
            <a:extLst>
              <a:ext uri="{FF2B5EF4-FFF2-40B4-BE49-F238E27FC236}">
                <a16:creationId xmlns:a16="http://schemas.microsoft.com/office/drawing/2014/main" id="{A4B580EC-7C5D-4A32-AD98-582BAFEA8010}"/>
              </a:ext>
            </a:extLst>
          </p:cNvPr>
          <p:cNvPicPr>
            <a:picLocks noChangeAspect="1"/>
          </p:cNvPicPr>
          <p:nvPr/>
        </p:nvPicPr>
        <p:blipFill>
          <a:blip r:embed="rId3"/>
          <a:stretch>
            <a:fillRect/>
          </a:stretch>
        </p:blipFill>
        <p:spPr>
          <a:xfrm>
            <a:off x="5284838" y="2667732"/>
            <a:ext cx="6743056" cy="3676797"/>
          </a:xfrm>
          <a:prstGeom prst="rect">
            <a:avLst/>
          </a:prstGeom>
        </p:spPr>
      </p:pic>
      <p:pic>
        <p:nvPicPr>
          <p:cNvPr id="10" name="Imagen 9">
            <a:extLst>
              <a:ext uri="{FF2B5EF4-FFF2-40B4-BE49-F238E27FC236}">
                <a16:creationId xmlns:a16="http://schemas.microsoft.com/office/drawing/2014/main" id="{44409DFE-0332-40BC-B3FF-559B5B7CDC98}"/>
              </a:ext>
            </a:extLst>
          </p:cNvPr>
          <p:cNvPicPr>
            <a:picLocks noChangeAspect="1"/>
          </p:cNvPicPr>
          <p:nvPr/>
        </p:nvPicPr>
        <p:blipFill>
          <a:blip r:embed="rId4"/>
          <a:stretch>
            <a:fillRect/>
          </a:stretch>
        </p:blipFill>
        <p:spPr>
          <a:xfrm>
            <a:off x="569963" y="2333625"/>
            <a:ext cx="4714875" cy="2190750"/>
          </a:xfrm>
          <a:prstGeom prst="rect">
            <a:avLst/>
          </a:prstGeom>
        </p:spPr>
      </p:pic>
    </p:spTree>
    <p:extLst>
      <p:ext uri="{BB962C8B-B14F-4D97-AF65-F5344CB8AC3E}">
        <p14:creationId xmlns:p14="http://schemas.microsoft.com/office/powerpoint/2010/main" val="2920493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75C774-8F0C-41C4-BDFC-A9451999FFF9}"/>
              </a:ext>
            </a:extLst>
          </p:cNvPr>
          <p:cNvPicPr>
            <a:picLocks noChangeAspect="1"/>
          </p:cNvPicPr>
          <p:nvPr/>
        </p:nvPicPr>
        <p:blipFill>
          <a:blip r:embed="rId2"/>
          <a:stretch>
            <a:fillRect/>
          </a:stretch>
        </p:blipFill>
        <p:spPr>
          <a:xfrm>
            <a:off x="830140" y="171450"/>
            <a:ext cx="3638550" cy="6515100"/>
          </a:xfrm>
          <a:prstGeom prst="rect">
            <a:avLst/>
          </a:prstGeom>
        </p:spPr>
      </p:pic>
      <p:pic>
        <p:nvPicPr>
          <p:cNvPr id="4" name="Imagen 3">
            <a:extLst>
              <a:ext uri="{FF2B5EF4-FFF2-40B4-BE49-F238E27FC236}">
                <a16:creationId xmlns:a16="http://schemas.microsoft.com/office/drawing/2014/main" id="{E3AD792B-300E-4278-A35F-DB5FA7446175}"/>
              </a:ext>
            </a:extLst>
          </p:cNvPr>
          <p:cNvPicPr>
            <a:picLocks noChangeAspect="1"/>
          </p:cNvPicPr>
          <p:nvPr/>
        </p:nvPicPr>
        <p:blipFill>
          <a:blip r:embed="rId3"/>
          <a:stretch>
            <a:fillRect/>
          </a:stretch>
        </p:blipFill>
        <p:spPr>
          <a:xfrm>
            <a:off x="4610960" y="1982605"/>
            <a:ext cx="7430985" cy="2631597"/>
          </a:xfrm>
          <a:prstGeom prst="rect">
            <a:avLst/>
          </a:prstGeom>
        </p:spPr>
      </p:pic>
    </p:spTree>
    <p:extLst>
      <p:ext uri="{BB962C8B-B14F-4D97-AF65-F5344CB8AC3E}">
        <p14:creationId xmlns:p14="http://schemas.microsoft.com/office/powerpoint/2010/main" val="736126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75C774-8F0C-41C4-BDFC-A9451999FFF9}"/>
              </a:ext>
            </a:extLst>
          </p:cNvPr>
          <p:cNvPicPr>
            <a:picLocks noChangeAspect="1"/>
          </p:cNvPicPr>
          <p:nvPr/>
        </p:nvPicPr>
        <p:blipFill>
          <a:blip r:embed="rId2"/>
          <a:stretch>
            <a:fillRect/>
          </a:stretch>
        </p:blipFill>
        <p:spPr>
          <a:xfrm>
            <a:off x="830140" y="171450"/>
            <a:ext cx="3638550" cy="6515100"/>
          </a:xfrm>
          <a:prstGeom prst="rect">
            <a:avLst/>
          </a:prstGeom>
        </p:spPr>
      </p:pic>
      <p:pic>
        <p:nvPicPr>
          <p:cNvPr id="5" name="Imagen 4">
            <a:extLst>
              <a:ext uri="{FF2B5EF4-FFF2-40B4-BE49-F238E27FC236}">
                <a16:creationId xmlns:a16="http://schemas.microsoft.com/office/drawing/2014/main" id="{6EDA16B7-BB59-4310-A2E3-4FBCC0EB71B9}"/>
              </a:ext>
            </a:extLst>
          </p:cNvPr>
          <p:cNvPicPr>
            <a:picLocks noChangeAspect="1"/>
          </p:cNvPicPr>
          <p:nvPr/>
        </p:nvPicPr>
        <p:blipFill>
          <a:blip r:embed="rId3"/>
          <a:stretch>
            <a:fillRect/>
          </a:stretch>
        </p:blipFill>
        <p:spPr>
          <a:xfrm>
            <a:off x="4712677" y="983860"/>
            <a:ext cx="6851259" cy="5143500"/>
          </a:xfrm>
          <a:prstGeom prst="rect">
            <a:avLst/>
          </a:prstGeom>
        </p:spPr>
      </p:pic>
    </p:spTree>
    <p:extLst>
      <p:ext uri="{BB962C8B-B14F-4D97-AF65-F5344CB8AC3E}">
        <p14:creationId xmlns:p14="http://schemas.microsoft.com/office/powerpoint/2010/main" val="86381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6000C-F038-934B-B7BF-76D8D694BA24}"/>
              </a:ext>
            </a:extLst>
          </p:cNvPr>
          <p:cNvSpPr txBox="1"/>
          <p:nvPr/>
        </p:nvSpPr>
        <p:spPr>
          <a:xfrm>
            <a:off x="762000" y="241210"/>
            <a:ext cx="4523803" cy="668773"/>
          </a:xfrm>
          <a:prstGeom prst="rect">
            <a:avLst/>
          </a:prstGeom>
          <a:noFill/>
        </p:spPr>
        <p:txBody>
          <a:bodyPr wrap="none" rtlCol="0">
            <a:spAutoFit/>
          </a:bodyPr>
          <a:lstStyle/>
          <a:p>
            <a:pPr>
              <a:lnSpc>
                <a:spcPts val="5000"/>
              </a:lnSpc>
            </a:pPr>
            <a:r>
              <a:rPr lang="en-US" sz="3300" b="1" dirty="0">
                <a:solidFill>
                  <a:schemeClr val="tx2"/>
                </a:solidFill>
                <a:ea typeface="League Spartan" charset="0"/>
                <a:cs typeface="Poppins SemiBold" pitchFamily="2" charset="77"/>
              </a:rPr>
              <a:t>Desarrollo de la </a:t>
            </a:r>
            <a:r>
              <a:rPr lang="es-SV" sz="3300" b="1" dirty="0">
                <a:solidFill>
                  <a:schemeClr val="tx2"/>
                </a:solidFill>
                <a:ea typeface="League Spartan" charset="0"/>
                <a:cs typeface="Poppins SemiBold" pitchFamily="2" charset="77"/>
              </a:rPr>
              <a:t>presentación</a:t>
            </a:r>
          </a:p>
        </p:txBody>
      </p:sp>
      <p:sp>
        <p:nvSpPr>
          <p:cNvPr id="5" name="Freeform 1">
            <a:extLst>
              <a:ext uri="{FF2B5EF4-FFF2-40B4-BE49-F238E27FC236}">
                <a16:creationId xmlns:a16="http://schemas.microsoft.com/office/drawing/2014/main" id="{C66202CD-405C-394D-89D7-2969C37196FB}"/>
              </a:ext>
            </a:extLst>
          </p:cNvPr>
          <p:cNvSpPr>
            <a:spLocks noChangeArrowheads="1"/>
          </p:cNvSpPr>
          <p:nvPr/>
        </p:nvSpPr>
        <p:spPr bwMode="auto">
          <a:xfrm>
            <a:off x="1774885" y="1906846"/>
            <a:ext cx="2361602" cy="4550358"/>
          </a:xfrm>
          <a:prstGeom prst="roundRect">
            <a:avLst>
              <a:gd name="adj" fmla="val 8113"/>
            </a:avLst>
          </a:prstGeom>
          <a:solidFill>
            <a:srgbClr val="FFC000"/>
          </a:solidFill>
          <a:ln>
            <a:noFill/>
          </a:ln>
          <a:effectLst/>
        </p:spPr>
        <p:txBody>
          <a:bodyPr wrap="none" anchor="ctr"/>
          <a:lstStyle/>
          <a:p>
            <a:endParaRPr lang="en-US" sz="3266" dirty="0"/>
          </a:p>
        </p:txBody>
      </p:sp>
      <p:sp>
        <p:nvSpPr>
          <p:cNvPr id="6" name="Freeform 2">
            <a:extLst>
              <a:ext uri="{FF2B5EF4-FFF2-40B4-BE49-F238E27FC236}">
                <a16:creationId xmlns:a16="http://schemas.microsoft.com/office/drawing/2014/main" id="{FBFBC61A-38D5-4E40-B306-D4D28C8FCB22}"/>
              </a:ext>
            </a:extLst>
          </p:cNvPr>
          <p:cNvSpPr>
            <a:spLocks noChangeArrowheads="1"/>
          </p:cNvSpPr>
          <p:nvPr/>
        </p:nvSpPr>
        <p:spPr bwMode="auto">
          <a:xfrm>
            <a:off x="1774885" y="5470613"/>
            <a:ext cx="2361602" cy="986591"/>
          </a:xfrm>
          <a:custGeom>
            <a:avLst/>
            <a:gdLst>
              <a:gd name="T0" fmla="*/ 0 w 5362"/>
              <a:gd name="T1" fmla="*/ 0 h 2242"/>
              <a:gd name="T2" fmla="*/ 5361 w 5362"/>
              <a:gd name="T3" fmla="*/ 0 h 2242"/>
              <a:gd name="T4" fmla="*/ 5361 w 5362"/>
              <a:gd name="T5" fmla="*/ 1834 h 2242"/>
              <a:gd name="T6" fmla="*/ 5361 w 5362"/>
              <a:gd name="T7" fmla="*/ 1834 h 2242"/>
              <a:gd name="T8" fmla="*/ 4953 w 5362"/>
              <a:gd name="T9" fmla="*/ 2241 h 2242"/>
              <a:gd name="T10" fmla="*/ 408 w 5362"/>
              <a:gd name="T11" fmla="*/ 2241 h 2242"/>
              <a:gd name="T12" fmla="*/ 408 w 5362"/>
              <a:gd name="T13" fmla="*/ 2241 h 2242"/>
              <a:gd name="T14" fmla="*/ 0 w 5362"/>
              <a:gd name="T15" fmla="*/ 1834 h 2242"/>
              <a:gd name="T16" fmla="*/ 0 w 5362"/>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2" h="2242">
                <a:moveTo>
                  <a:pt x="0" y="0"/>
                </a:moveTo>
                <a:lnTo>
                  <a:pt x="5361" y="0"/>
                </a:lnTo>
                <a:lnTo>
                  <a:pt x="5361" y="1834"/>
                </a:lnTo>
                <a:lnTo>
                  <a:pt x="5361" y="1834"/>
                </a:lnTo>
                <a:cubicBezTo>
                  <a:pt x="5361" y="2059"/>
                  <a:pt x="5178" y="2241"/>
                  <a:pt x="4953" y="2241"/>
                </a:cubicBezTo>
                <a:lnTo>
                  <a:pt x="408" y="2241"/>
                </a:lnTo>
                <a:lnTo>
                  <a:pt x="408" y="2241"/>
                </a:lnTo>
                <a:cubicBezTo>
                  <a:pt x="183" y="2241"/>
                  <a:pt x="0" y="2059"/>
                  <a:pt x="0" y="1834"/>
                </a:cubicBezTo>
                <a:lnTo>
                  <a:pt x="0" y="0"/>
                </a:lnTo>
              </a:path>
            </a:pathLst>
          </a:custGeom>
          <a:solidFill>
            <a:schemeClr val="bg1"/>
          </a:solidFill>
          <a:ln>
            <a:noFill/>
          </a:ln>
          <a:effectLst/>
        </p:spPr>
        <p:txBody>
          <a:bodyPr wrap="none" anchor="ctr"/>
          <a:lstStyle/>
          <a:p>
            <a:endParaRPr lang="en-US" sz="3266"/>
          </a:p>
        </p:txBody>
      </p:sp>
      <p:sp>
        <p:nvSpPr>
          <p:cNvPr id="52" name="Freeform 51">
            <a:extLst>
              <a:ext uri="{FF2B5EF4-FFF2-40B4-BE49-F238E27FC236}">
                <a16:creationId xmlns:a16="http://schemas.microsoft.com/office/drawing/2014/main" id="{A9FEF9E5-4C96-3740-965D-2A941A8A9EA8}"/>
              </a:ext>
            </a:extLst>
          </p:cNvPr>
          <p:cNvSpPr>
            <a:spLocks noChangeArrowheads="1"/>
          </p:cNvSpPr>
          <p:nvPr/>
        </p:nvSpPr>
        <p:spPr bwMode="auto">
          <a:xfrm>
            <a:off x="1792584" y="2740011"/>
            <a:ext cx="2326204" cy="2322317"/>
          </a:xfrm>
          <a:custGeom>
            <a:avLst/>
            <a:gdLst>
              <a:gd name="connsiteX0" fmla="*/ 1139727 w 4652408"/>
              <a:gd name="connsiteY0" fmla="*/ 4346434 h 4644634"/>
              <a:gd name="connsiteX1" fmla="*/ 1338673 w 4652408"/>
              <a:gd name="connsiteY1" fmla="*/ 4471200 h 4644634"/>
              <a:gd name="connsiteX2" fmla="*/ 1473357 w 4652408"/>
              <a:gd name="connsiteY2" fmla="*/ 4563226 h 4644634"/>
              <a:gd name="connsiteX3" fmla="*/ 1608922 w 4652408"/>
              <a:gd name="connsiteY3" fmla="*/ 4471200 h 4644634"/>
              <a:gd name="connsiteX4" fmla="*/ 1807868 w 4652408"/>
              <a:gd name="connsiteY4" fmla="*/ 4346434 h 4644634"/>
              <a:gd name="connsiteX5" fmla="*/ 2006814 w 4652408"/>
              <a:gd name="connsiteY5" fmla="*/ 4471200 h 4644634"/>
              <a:gd name="connsiteX6" fmla="*/ 2141499 w 4652408"/>
              <a:gd name="connsiteY6" fmla="*/ 4563226 h 4644634"/>
              <a:gd name="connsiteX7" fmla="*/ 2277064 w 4652408"/>
              <a:gd name="connsiteY7" fmla="*/ 4471200 h 4644634"/>
              <a:gd name="connsiteX8" fmla="*/ 2476010 w 4652408"/>
              <a:gd name="connsiteY8" fmla="*/ 4346434 h 4644634"/>
              <a:gd name="connsiteX9" fmla="*/ 2674956 w 4652408"/>
              <a:gd name="connsiteY9" fmla="*/ 4471200 h 4644634"/>
              <a:gd name="connsiteX10" fmla="*/ 2809640 w 4652408"/>
              <a:gd name="connsiteY10" fmla="*/ 4563226 h 4644634"/>
              <a:gd name="connsiteX11" fmla="*/ 2850134 w 4652408"/>
              <a:gd name="connsiteY11" fmla="*/ 4603930 h 4644634"/>
              <a:gd name="connsiteX12" fmla="*/ 2809640 w 4652408"/>
              <a:gd name="connsiteY12" fmla="*/ 4644634 h 4644634"/>
              <a:gd name="connsiteX13" fmla="*/ 2610694 w 4652408"/>
              <a:gd name="connsiteY13" fmla="*/ 4520753 h 4644634"/>
              <a:gd name="connsiteX14" fmla="*/ 2476010 w 4652408"/>
              <a:gd name="connsiteY14" fmla="*/ 4428727 h 4644634"/>
              <a:gd name="connsiteX15" fmla="*/ 2340445 w 4652408"/>
              <a:gd name="connsiteY15" fmla="*/ 4520753 h 4644634"/>
              <a:gd name="connsiteX16" fmla="*/ 2141499 w 4652408"/>
              <a:gd name="connsiteY16" fmla="*/ 4644634 h 4644634"/>
              <a:gd name="connsiteX17" fmla="*/ 1942553 w 4652408"/>
              <a:gd name="connsiteY17" fmla="*/ 4520753 h 4644634"/>
              <a:gd name="connsiteX18" fmla="*/ 1807868 w 4652408"/>
              <a:gd name="connsiteY18" fmla="*/ 4428727 h 4644634"/>
              <a:gd name="connsiteX19" fmla="*/ 1672303 w 4652408"/>
              <a:gd name="connsiteY19" fmla="*/ 4520753 h 4644634"/>
              <a:gd name="connsiteX20" fmla="*/ 1473357 w 4652408"/>
              <a:gd name="connsiteY20" fmla="*/ 4644634 h 4644634"/>
              <a:gd name="connsiteX21" fmla="*/ 1274411 w 4652408"/>
              <a:gd name="connsiteY21" fmla="*/ 4520753 h 4644634"/>
              <a:gd name="connsiteX22" fmla="*/ 1139727 w 4652408"/>
              <a:gd name="connsiteY22" fmla="*/ 4428727 h 4644634"/>
              <a:gd name="connsiteX23" fmla="*/ 1099233 w 4652408"/>
              <a:gd name="connsiteY23" fmla="*/ 4387138 h 4644634"/>
              <a:gd name="connsiteX24" fmla="*/ 1139727 w 4652408"/>
              <a:gd name="connsiteY24" fmla="*/ 4346434 h 4644634"/>
              <a:gd name="connsiteX25" fmla="*/ 760869 w 4652408"/>
              <a:gd name="connsiteY25" fmla="*/ 3655045 h 4644634"/>
              <a:gd name="connsiteX26" fmla="*/ 849771 w 4652408"/>
              <a:gd name="connsiteY26" fmla="*/ 3743946 h 4644634"/>
              <a:gd name="connsiteX27" fmla="*/ 760869 w 4652408"/>
              <a:gd name="connsiteY27" fmla="*/ 3832847 h 4644634"/>
              <a:gd name="connsiteX28" fmla="*/ 671968 w 4652408"/>
              <a:gd name="connsiteY28" fmla="*/ 3743946 h 4644634"/>
              <a:gd name="connsiteX29" fmla="*/ 760869 w 4652408"/>
              <a:gd name="connsiteY29" fmla="*/ 3655045 h 4644634"/>
              <a:gd name="connsiteX30" fmla="*/ 3346143 w 4652408"/>
              <a:gd name="connsiteY30" fmla="*/ 2862665 h 4644634"/>
              <a:gd name="connsiteX31" fmla="*/ 3491259 w 4652408"/>
              <a:gd name="connsiteY31" fmla="*/ 2952489 h 4644634"/>
              <a:gd name="connsiteX32" fmla="*/ 3589763 w 4652408"/>
              <a:gd name="connsiteY32" fmla="*/ 3020298 h 4644634"/>
              <a:gd name="connsiteX33" fmla="*/ 3688266 w 4652408"/>
              <a:gd name="connsiteY33" fmla="*/ 2952489 h 4644634"/>
              <a:gd name="connsiteX34" fmla="*/ 3834262 w 4652408"/>
              <a:gd name="connsiteY34" fmla="*/ 2862665 h 4644634"/>
              <a:gd name="connsiteX35" fmla="*/ 3978499 w 4652408"/>
              <a:gd name="connsiteY35" fmla="*/ 2952489 h 4644634"/>
              <a:gd name="connsiteX36" fmla="*/ 4077882 w 4652408"/>
              <a:gd name="connsiteY36" fmla="*/ 3020298 h 4644634"/>
              <a:gd name="connsiteX37" fmla="*/ 4176386 w 4652408"/>
              <a:gd name="connsiteY37" fmla="*/ 2952489 h 4644634"/>
              <a:gd name="connsiteX38" fmla="*/ 4321502 w 4652408"/>
              <a:gd name="connsiteY38" fmla="*/ 2862665 h 4644634"/>
              <a:gd name="connsiteX39" fmla="*/ 4466619 w 4652408"/>
              <a:gd name="connsiteY39" fmla="*/ 2952489 h 4644634"/>
              <a:gd name="connsiteX40" fmla="*/ 4565122 w 4652408"/>
              <a:gd name="connsiteY40" fmla="*/ 3020298 h 4644634"/>
              <a:gd name="connsiteX41" fmla="*/ 4594146 w 4652408"/>
              <a:gd name="connsiteY41" fmla="*/ 3049359 h 4644634"/>
              <a:gd name="connsiteX42" fmla="*/ 4565122 w 4652408"/>
              <a:gd name="connsiteY42" fmla="*/ 3079300 h 4644634"/>
              <a:gd name="connsiteX43" fmla="*/ 4420006 w 4652408"/>
              <a:gd name="connsiteY43" fmla="*/ 2988595 h 4644634"/>
              <a:gd name="connsiteX44" fmla="*/ 4321502 w 4652408"/>
              <a:gd name="connsiteY44" fmla="*/ 2921667 h 4644634"/>
              <a:gd name="connsiteX45" fmla="*/ 4222999 w 4652408"/>
              <a:gd name="connsiteY45" fmla="*/ 2988595 h 4644634"/>
              <a:gd name="connsiteX46" fmla="*/ 4077882 w 4652408"/>
              <a:gd name="connsiteY46" fmla="*/ 3079300 h 4644634"/>
              <a:gd name="connsiteX47" fmla="*/ 3931886 w 4652408"/>
              <a:gd name="connsiteY47" fmla="*/ 2988595 h 4644634"/>
              <a:gd name="connsiteX48" fmla="*/ 3834262 w 4652408"/>
              <a:gd name="connsiteY48" fmla="*/ 2921667 h 4644634"/>
              <a:gd name="connsiteX49" fmla="*/ 3734879 w 4652408"/>
              <a:gd name="connsiteY49" fmla="*/ 2988595 h 4644634"/>
              <a:gd name="connsiteX50" fmla="*/ 3589763 w 4652408"/>
              <a:gd name="connsiteY50" fmla="*/ 3079300 h 4644634"/>
              <a:gd name="connsiteX51" fmla="*/ 3444646 w 4652408"/>
              <a:gd name="connsiteY51" fmla="*/ 2988595 h 4644634"/>
              <a:gd name="connsiteX52" fmla="*/ 3346143 w 4652408"/>
              <a:gd name="connsiteY52" fmla="*/ 2921667 h 4644634"/>
              <a:gd name="connsiteX53" fmla="*/ 3317119 w 4652408"/>
              <a:gd name="connsiteY53" fmla="*/ 2891726 h 4644634"/>
              <a:gd name="connsiteX54" fmla="*/ 3346143 w 4652408"/>
              <a:gd name="connsiteY54" fmla="*/ 2862665 h 4644634"/>
              <a:gd name="connsiteX55" fmla="*/ 50209 w 4652408"/>
              <a:gd name="connsiteY55" fmla="*/ 963285 h 4644634"/>
              <a:gd name="connsiteX56" fmla="*/ 299492 w 4652408"/>
              <a:gd name="connsiteY56" fmla="*/ 1118800 h 4644634"/>
              <a:gd name="connsiteX57" fmla="*/ 467736 w 4652408"/>
              <a:gd name="connsiteY57" fmla="*/ 1234553 h 4644634"/>
              <a:gd name="connsiteX58" fmla="*/ 636861 w 4652408"/>
              <a:gd name="connsiteY58" fmla="*/ 1118800 h 4644634"/>
              <a:gd name="connsiteX59" fmla="*/ 886145 w 4652408"/>
              <a:gd name="connsiteY59" fmla="*/ 963285 h 4644634"/>
              <a:gd name="connsiteX60" fmla="*/ 1134547 w 4652408"/>
              <a:gd name="connsiteY60" fmla="*/ 1118800 h 4644634"/>
              <a:gd name="connsiteX61" fmla="*/ 1303672 w 4652408"/>
              <a:gd name="connsiteY61" fmla="*/ 1234553 h 4644634"/>
              <a:gd name="connsiteX62" fmla="*/ 1472797 w 4652408"/>
              <a:gd name="connsiteY62" fmla="*/ 1118800 h 4644634"/>
              <a:gd name="connsiteX63" fmla="*/ 1721199 w 4652408"/>
              <a:gd name="connsiteY63" fmla="*/ 963285 h 4644634"/>
              <a:gd name="connsiteX64" fmla="*/ 1970482 w 4652408"/>
              <a:gd name="connsiteY64" fmla="*/ 1118800 h 4644634"/>
              <a:gd name="connsiteX65" fmla="*/ 2139607 w 4652408"/>
              <a:gd name="connsiteY65" fmla="*/ 1234553 h 4644634"/>
              <a:gd name="connsiteX66" fmla="*/ 2189816 w 4652408"/>
              <a:gd name="connsiteY66" fmla="*/ 1284919 h 4644634"/>
              <a:gd name="connsiteX67" fmla="*/ 2139607 w 4652408"/>
              <a:gd name="connsiteY67" fmla="*/ 1335285 h 4644634"/>
              <a:gd name="connsiteX68" fmla="*/ 1890324 w 4652408"/>
              <a:gd name="connsiteY68" fmla="*/ 1180653 h 4644634"/>
              <a:gd name="connsiteX69" fmla="*/ 1721199 w 4652408"/>
              <a:gd name="connsiteY69" fmla="*/ 1065784 h 4644634"/>
              <a:gd name="connsiteX70" fmla="*/ 1552074 w 4652408"/>
              <a:gd name="connsiteY70" fmla="*/ 1180653 h 4644634"/>
              <a:gd name="connsiteX71" fmla="*/ 1303672 w 4652408"/>
              <a:gd name="connsiteY71" fmla="*/ 1335285 h 4644634"/>
              <a:gd name="connsiteX72" fmla="*/ 1054389 w 4652408"/>
              <a:gd name="connsiteY72" fmla="*/ 1180653 h 4644634"/>
              <a:gd name="connsiteX73" fmla="*/ 886145 w 4652408"/>
              <a:gd name="connsiteY73" fmla="*/ 1065784 h 4644634"/>
              <a:gd name="connsiteX74" fmla="*/ 717020 w 4652408"/>
              <a:gd name="connsiteY74" fmla="*/ 1180653 h 4644634"/>
              <a:gd name="connsiteX75" fmla="*/ 467736 w 4652408"/>
              <a:gd name="connsiteY75" fmla="*/ 1335285 h 4644634"/>
              <a:gd name="connsiteX76" fmla="*/ 219334 w 4652408"/>
              <a:gd name="connsiteY76" fmla="*/ 1180653 h 4644634"/>
              <a:gd name="connsiteX77" fmla="*/ 50209 w 4652408"/>
              <a:gd name="connsiteY77" fmla="*/ 1065784 h 4644634"/>
              <a:gd name="connsiteX78" fmla="*/ 0 w 4652408"/>
              <a:gd name="connsiteY78" fmla="*/ 1014534 h 4644634"/>
              <a:gd name="connsiteX79" fmla="*/ 50209 w 4652408"/>
              <a:gd name="connsiteY79" fmla="*/ 963285 h 4644634"/>
              <a:gd name="connsiteX80" fmla="*/ 3400591 w 4652408"/>
              <a:gd name="connsiteY80" fmla="*/ 62147 h 4644634"/>
              <a:gd name="connsiteX81" fmla="*/ 3546048 w 4652408"/>
              <a:gd name="connsiteY81" fmla="*/ 152852 h 4644634"/>
              <a:gd name="connsiteX82" fmla="*/ 3644783 w 4652408"/>
              <a:gd name="connsiteY82" fmla="*/ 219780 h 4644634"/>
              <a:gd name="connsiteX83" fmla="*/ 3743518 w 4652408"/>
              <a:gd name="connsiteY83" fmla="*/ 152852 h 4644634"/>
              <a:gd name="connsiteX84" fmla="*/ 3888976 w 4652408"/>
              <a:gd name="connsiteY84" fmla="*/ 62147 h 4644634"/>
              <a:gd name="connsiteX85" fmla="*/ 4034434 w 4652408"/>
              <a:gd name="connsiteY85" fmla="*/ 152852 h 4644634"/>
              <a:gd name="connsiteX86" fmla="*/ 4134050 w 4652408"/>
              <a:gd name="connsiteY86" fmla="*/ 219780 h 4644634"/>
              <a:gd name="connsiteX87" fmla="*/ 4232785 w 4652408"/>
              <a:gd name="connsiteY87" fmla="*/ 152852 h 4644634"/>
              <a:gd name="connsiteX88" fmla="*/ 4378243 w 4652408"/>
              <a:gd name="connsiteY88" fmla="*/ 62147 h 4644634"/>
              <a:gd name="connsiteX89" fmla="*/ 4523700 w 4652408"/>
              <a:gd name="connsiteY89" fmla="*/ 152852 h 4644634"/>
              <a:gd name="connsiteX90" fmla="*/ 4622435 w 4652408"/>
              <a:gd name="connsiteY90" fmla="*/ 219780 h 4644634"/>
              <a:gd name="connsiteX91" fmla="*/ 4652408 w 4652408"/>
              <a:gd name="connsiteY91" fmla="*/ 249721 h 4644634"/>
              <a:gd name="connsiteX92" fmla="*/ 4622435 w 4652408"/>
              <a:gd name="connsiteY92" fmla="*/ 278782 h 4644634"/>
              <a:gd name="connsiteX93" fmla="*/ 4476978 w 4652408"/>
              <a:gd name="connsiteY93" fmla="*/ 188958 h 4644634"/>
              <a:gd name="connsiteX94" fmla="*/ 4378243 w 4652408"/>
              <a:gd name="connsiteY94" fmla="*/ 121149 h 4644634"/>
              <a:gd name="connsiteX95" fmla="*/ 4279508 w 4652408"/>
              <a:gd name="connsiteY95" fmla="*/ 188958 h 4644634"/>
              <a:gd name="connsiteX96" fmla="*/ 4134050 w 4652408"/>
              <a:gd name="connsiteY96" fmla="*/ 278782 h 4644634"/>
              <a:gd name="connsiteX97" fmla="*/ 3987711 w 4652408"/>
              <a:gd name="connsiteY97" fmla="*/ 188958 h 4644634"/>
              <a:gd name="connsiteX98" fmla="*/ 3888976 w 4652408"/>
              <a:gd name="connsiteY98" fmla="*/ 121149 h 4644634"/>
              <a:gd name="connsiteX99" fmla="*/ 3790241 w 4652408"/>
              <a:gd name="connsiteY99" fmla="*/ 188958 h 4644634"/>
              <a:gd name="connsiteX100" fmla="*/ 3644783 w 4652408"/>
              <a:gd name="connsiteY100" fmla="*/ 278782 h 4644634"/>
              <a:gd name="connsiteX101" fmla="*/ 3499326 w 4652408"/>
              <a:gd name="connsiteY101" fmla="*/ 188958 h 4644634"/>
              <a:gd name="connsiteX102" fmla="*/ 3400591 w 4652408"/>
              <a:gd name="connsiteY102" fmla="*/ 121149 h 4644634"/>
              <a:gd name="connsiteX103" fmla="*/ 3371499 w 4652408"/>
              <a:gd name="connsiteY103" fmla="*/ 92088 h 4644634"/>
              <a:gd name="connsiteX104" fmla="*/ 3400591 w 4652408"/>
              <a:gd name="connsiteY104" fmla="*/ 62147 h 4644634"/>
              <a:gd name="connsiteX105" fmla="*/ 1176918 w 4652408"/>
              <a:gd name="connsiteY105" fmla="*/ 0 h 4644634"/>
              <a:gd name="connsiteX106" fmla="*/ 1265379 w 4652408"/>
              <a:gd name="connsiteY106" fmla="*/ 88901 h 4644634"/>
              <a:gd name="connsiteX107" fmla="*/ 1176918 w 4652408"/>
              <a:gd name="connsiteY107" fmla="*/ 177802 h 4644634"/>
              <a:gd name="connsiteX108" fmla="*/ 1087581 w 4652408"/>
              <a:gd name="connsiteY108" fmla="*/ 88901 h 4644634"/>
              <a:gd name="connsiteX109" fmla="*/ 1176918 w 4652408"/>
              <a:gd name="connsiteY109"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652408" h="4644634">
                <a:moveTo>
                  <a:pt x="1139727" y="4346434"/>
                </a:moveTo>
                <a:cubicBezTo>
                  <a:pt x="1242721" y="4346434"/>
                  <a:pt x="1295538" y="4415454"/>
                  <a:pt x="1338673" y="4471200"/>
                </a:cubicBezTo>
                <a:cubicBezTo>
                  <a:pt x="1382687" y="4527832"/>
                  <a:pt x="1413497" y="4563226"/>
                  <a:pt x="1473357" y="4563226"/>
                </a:cubicBezTo>
                <a:cubicBezTo>
                  <a:pt x="1534097" y="4563226"/>
                  <a:pt x="1564027" y="4527832"/>
                  <a:pt x="1608922" y="4471200"/>
                </a:cubicBezTo>
                <a:cubicBezTo>
                  <a:pt x="1651176" y="4415454"/>
                  <a:pt x="1703994" y="4346434"/>
                  <a:pt x="1807868" y="4346434"/>
                </a:cubicBezTo>
                <a:cubicBezTo>
                  <a:pt x="1910862" y="4346434"/>
                  <a:pt x="1963680" y="4415454"/>
                  <a:pt x="2006814" y="4471200"/>
                </a:cubicBezTo>
                <a:cubicBezTo>
                  <a:pt x="2050829" y="4527832"/>
                  <a:pt x="2080759" y="4563226"/>
                  <a:pt x="2141499" y="4563226"/>
                </a:cubicBezTo>
                <a:cubicBezTo>
                  <a:pt x="2202239" y="4563226"/>
                  <a:pt x="2232169" y="4527832"/>
                  <a:pt x="2277064" y="4471200"/>
                </a:cubicBezTo>
                <a:cubicBezTo>
                  <a:pt x="2319318" y="4415454"/>
                  <a:pt x="2372135" y="4346434"/>
                  <a:pt x="2476010" y="4346434"/>
                </a:cubicBezTo>
                <a:cubicBezTo>
                  <a:pt x="2579004" y="4346434"/>
                  <a:pt x="2631821" y="4415454"/>
                  <a:pt x="2674956" y="4471200"/>
                </a:cubicBezTo>
                <a:cubicBezTo>
                  <a:pt x="2718970" y="4527832"/>
                  <a:pt x="2748900" y="4563226"/>
                  <a:pt x="2809640" y="4563226"/>
                </a:cubicBezTo>
                <a:cubicBezTo>
                  <a:pt x="2831648" y="4563226"/>
                  <a:pt x="2850134" y="4581809"/>
                  <a:pt x="2850134" y="4603930"/>
                </a:cubicBezTo>
                <a:cubicBezTo>
                  <a:pt x="2850134" y="4626052"/>
                  <a:pt x="2831648" y="4644634"/>
                  <a:pt x="2809640" y="4644634"/>
                </a:cubicBezTo>
                <a:cubicBezTo>
                  <a:pt x="2706646" y="4644634"/>
                  <a:pt x="2653829" y="4575615"/>
                  <a:pt x="2610694" y="4520753"/>
                </a:cubicBezTo>
                <a:cubicBezTo>
                  <a:pt x="2566680" y="4463236"/>
                  <a:pt x="2535870" y="4428727"/>
                  <a:pt x="2476010" y="4428727"/>
                </a:cubicBezTo>
                <a:cubicBezTo>
                  <a:pt x="2414389" y="4428727"/>
                  <a:pt x="2384459" y="4463236"/>
                  <a:pt x="2340445" y="4520753"/>
                </a:cubicBezTo>
                <a:cubicBezTo>
                  <a:pt x="2298191" y="4575615"/>
                  <a:pt x="2244493" y="4644634"/>
                  <a:pt x="2141499" y="4644634"/>
                </a:cubicBezTo>
                <a:cubicBezTo>
                  <a:pt x="2038505" y="4644634"/>
                  <a:pt x="1984807" y="4575615"/>
                  <a:pt x="1942553" y="4520753"/>
                </a:cubicBezTo>
                <a:cubicBezTo>
                  <a:pt x="1898538" y="4463236"/>
                  <a:pt x="1867728" y="4428727"/>
                  <a:pt x="1807868" y="4428727"/>
                </a:cubicBezTo>
                <a:cubicBezTo>
                  <a:pt x="1747128" y="4428727"/>
                  <a:pt x="1716318" y="4463236"/>
                  <a:pt x="1672303" y="4520753"/>
                </a:cubicBezTo>
                <a:cubicBezTo>
                  <a:pt x="1630049" y="4575615"/>
                  <a:pt x="1577232" y="4644634"/>
                  <a:pt x="1473357" y="4644634"/>
                </a:cubicBezTo>
                <a:cubicBezTo>
                  <a:pt x="1370363" y="4644634"/>
                  <a:pt x="1316665" y="4575615"/>
                  <a:pt x="1274411" y="4520753"/>
                </a:cubicBezTo>
                <a:cubicBezTo>
                  <a:pt x="1231277" y="4463236"/>
                  <a:pt x="1200467" y="4428727"/>
                  <a:pt x="1139727" y="4428727"/>
                </a:cubicBezTo>
                <a:cubicBezTo>
                  <a:pt x="1117719" y="4428727"/>
                  <a:pt x="1099233" y="4410144"/>
                  <a:pt x="1099233" y="4387138"/>
                </a:cubicBezTo>
                <a:cubicBezTo>
                  <a:pt x="1099233" y="4365016"/>
                  <a:pt x="1117719" y="4346434"/>
                  <a:pt x="1139727" y="4346434"/>
                </a:cubicBezTo>
                <a:close/>
                <a:moveTo>
                  <a:pt x="760869" y="3655045"/>
                </a:moveTo>
                <a:cubicBezTo>
                  <a:pt x="809678" y="3655045"/>
                  <a:pt x="849771" y="3695138"/>
                  <a:pt x="849771" y="3743946"/>
                </a:cubicBezTo>
                <a:cubicBezTo>
                  <a:pt x="849771" y="3793626"/>
                  <a:pt x="809678" y="3832847"/>
                  <a:pt x="760869" y="3832847"/>
                </a:cubicBezTo>
                <a:cubicBezTo>
                  <a:pt x="712061" y="3832847"/>
                  <a:pt x="671968" y="3793626"/>
                  <a:pt x="671968" y="3743946"/>
                </a:cubicBezTo>
                <a:cubicBezTo>
                  <a:pt x="671968" y="3695138"/>
                  <a:pt x="712061" y="3655045"/>
                  <a:pt x="760869" y="3655045"/>
                </a:cubicBezTo>
                <a:close/>
                <a:moveTo>
                  <a:pt x="3346143" y="2862665"/>
                </a:moveTo>
                <a:cubicBezTo>
                  <a:pt x="3421779" y="2862665"/>
                  <a:pt x="3460477" y="2912861"/>
                  <a:pt x="3491259" y="2952489"/>
                </a:cubicBezTo>
                <a:cubicBezTo>
                  <a:pt x="3522921" y="2994760"/>
                  <a:pt x="3545788" y="3020298"/>
                  <a:pt x="3589763" y="3020298"/>
                </a:cubicBezTo>
                <a:cubicBezTo>
                  <a:pt x="3633737" y="3020298"/>
                  <a:pt x="3655725" y="2994760"/>
                  <a:pt x="3688266" y="2952489"/>
                </a:cubicBezTo>
                <a:cubicBezTo>
                  <a:pt x="3719928" y="2912861"/>
                  <a:pt x="3758626" y="2862665"/>
                  <a:pt x="3834262" y="2862665"/>
                </a:cubicBezTo>
                <a:cubicBezTo>
                  <a:pt x="3909019" y="2862665"/>
                  <a:pt x="3947717" y="2912861"/>
                  <a:pt x="3978499" y="2952489"/>
                </a:cubicBezTo>
                <a:cubicBezTo>
                  <a:pt x="4011041" y="2994760"/>
                  <a:pt x="4033028" y="3020298"/>
                  <a:pt x="4077882" y="3020298"/>
                </a:cubicBezTo>
                <a:cubicBezTo>
                  <a:pt x="4120978" y="3020298"/>
                  <a:pt x="4143844" y="2994760"/>
                  <a:pt x="4176386" y="2952489"/>
                </a:cubicBezTo>
                <a:cubicBezTo>
                  <a:pt x="4207168" y="2912861"/>
                  <a:pt x="4245866" y="2862665"/>
                  <a:pt x="4321502" y="2862665"/>
                </a:cubicBezTo>
                <a:cubicBezTo>
                  <a:pt x="4397139" y="2862665"/>
                  <a:pt x="4435836" y="2912861"/>
                  <a:pt x="4466619" y="2952489"/>
                </a:cubicBezTo>
                <a:cubicBezTo>
                  <a:pt x="4499160" y="2994760"/>
                  <a:pt x="4521147" y="3020298"/>
                  <a:pt x="4565122" y="3020298"/>
                </a:cubicBezTo>
                <a:cubicBezTo>
                  <a:pt x="4581833" y="3020298"/>
                  <a:pt x="4594146" y="3032627"/>
                  <a:pt x="4594146" y="3049359"/>
                </a:cubicBezTo>
                <a:cubicBezTo>
                  <a:pt x="4594146" y="3066091"/>
                  <a:pt x="4581833" y="3079300"/>
                  <a:pt x="4565122" y="3079300"/>
                </a:cubicBezTo>
                <a:cubicBezTo>
                  <a:pt x="4489486" y="3079300"/>
                  <a:pt x="4450788" y="3029104"/>
                  <a:pt x="4420006" y="2988595"/>
                </a:cubicBezTo>
                <a:cubicBezTo>
                  <a:pt x="4387464" y="2947206"/>
                  <a:pt x="4365477" y="2921667"/>
                  <a:pt x="4321502" y="2921667"/>
                </a:cubicBezTo>
                <a:cubicBezTo>
                  <a:pt x="4276648" y="2921667"/>
                  <a:pt x="4254661" y="2947206"/>
                  <a:pt x="4222999" y="2988595"/>
                </a:cubicBezTo>
                <a:cubicBezTo>
                  <a:pt x="4191337" y="3029104"/>
                  <a:pt x="4152639" y="3079300"/>
                  <a:pt x="4077882" y="3079300"/>
                </a:cubicBezTo>
                <a:cubicBezTo>
                  <a:pt x="4002246" y="3079300"/>
                  <a:pt x="3963548" y="3029104"/>
                  <a:pt x="3931886" y="2988595"/>
                </a:cubicBezTo>
                <a:cubicBezTo>
                  <a:pt x="3899345" y="2947206"/>
                  <a:pt x="3877357" y="2921667"/>
                  <a:pt x="3834262" y="2921667"/>
                </a:cubicBezTo>
                <a:cubicBezTo>
                  <a:pt x="3789408" y="2921667"/>
                  <a:pt x="3766541" y="2947206"/>
                  <a:pt x="3734879" y="2988595"/>
                </a:cubicBezTo>
                <a:cubicBezTo>
                  <a:pt x="3704097" y="3029104"/>
                  <a:pt x="3665399" y="3079300"/>
                  <a:pt x="3589763" y="3079300"/>
                </a:cubicBezTo>
                <a:cubicBezTo>
                  <a:pt x="3514126" y="3079300"/>
                  <a:pt x="3475428" y="3029104"/>
                  <a:pt x="3444646" y="2988595"/>
                </a:cubicBezTo>
                <a:cubicBezTo>
                  <a:pt x="3412105" y="2947206"/>
                  <a:pt x="3390117" y="2921667"/>
                  <a:pt x="3346143" y="2921667"/>
                </a:cubicBezTo>
                <a:cubicBezTo>
                  <a:pt x="3329432" y="2921667"/>
                  <a:pt x="3317119" y="2908458"/>
                  <a:pt x="3317119" y="2891726"/>
                </a:cubicBezTo>
                <a:cubicBezTo>
                  <a:pt x="3317119" y="2875874"/>
                  <a:pt x="3329432" y="2862665"/>
                  <a:pt x="3346143" y="2862665"/>
                </a:cubicBezTo>
                <a:close/>
                <a:moveTo>
                  <a:pt x="50209" y="963285"/>
                </a:moveTo>
                <a:cubicBezTo>
                  <a:pt x="179695" y="963285"/>
                  <a:pt x="245759" y="1049879"/>
                  <a:pt x="299492" y="1118800"/>
                </a:cubicBezTo>
                <a:cubicBezTo>
                  <a:pt x="354986" y="1190373"/>
                  <a:pt x="392863" y="1234553"/>
                  <a:pt x="467736" y="1234553"/>
                </a:cubicBezTo>
                <a:cubicBezTo>
                  <a:pt x="544371" y="1234553"/>
                  <a:pt x="581367" y="1190373"/>
                  <a:pt x="636861" y="1118800"/>
                </a:cubicBezTo>
                <a:cubicBezTo>
                  <a:pt x="690594" y="1049879"/>
                  <a:pt x="756658" y="963285"/>
                  <a:pt x="886145" y="963285"/>
                </a:cubicBezTo>
                <a:cubicBezTo>
                  <a:pt x="1015631" y="963285"/>
                  <a:pt x="1081695" y="1049879"/>
                  <a:pt x="1134547" y="1118800"/>
                </a:cubicBezTo>
                <a:cubicBezTo>
                  <a:pt x="1190041" y="1190373"/>
                  <a:pt x="1227918" y="1234553"/>
                  <a:pt x="1303672" y="1234553"/>
                </a:cubicBezTo>
                <a:cubicBezTo>
                  <a:pt x="1379426" y="1234553"/>
                  <a:pt x="1417303" y="1190373"/>
                  <a:pt x="1472797" y="1118800"/>
                </a:cubicBezTo>
                <a:cubicBezTo>
                  <a:pt x="1525648" y="1049879"/>
                  <a:pt x="1591713" y="963285"/>
                  <a:pt x="1721199" y="963285"/>
                </a:cubicBezTo>
                <a:cubicBezTo>
                  <a:pt x="1850686" y="963285"/>
                  <a:pt x="1916750" y="1049879"/>
                  <a:pt x="1970482" y="1118800"/>
                </a:cubicBezTo>
                <a:cubicBezTo>
                  <a:pt x="2025977" y="1190373"/>
                  <a:pt x="2062973" y="1234553"/>
                  <a:pt x="2139607" y="1234553"/>
                </a:cubicBezTo>
                <a:cubicBezTo>
                  <a:pt x="2167795" y="1234553"/>
                  <a:pt x="2189816" y="1256644"/>
                  <a:pt x="2189816" y="1284919"/>
                </a:cubicBezTo>
                <a:cubicBezTo>
                  <a:pt x="2189816" y="1313195"/>
                  <a:pt x="2167795" y="1335285"/>
                  <a:pt x="2139607" y="1335285"/>
                </a:cubicBezTo>
                <a:cubicBezTo>
                  <a:pt x="2010121" y="1335285"/>
                  <a:pt x="1944057" y="1249575"/>
                  <a:pt x="1890324" y="1180653"/>
                </a:cubicBezTo>
                <a:cubicBezTo>
                  <a:pt x="1834830" y="1109081"/>
                  <a:pt x="1796953" y="1065784"/>
                  <a:pt x="1721199" y="1065784"/>
                </a:cubicBezTo>
                <a:cubicBezTo>
                  <a:pt x="1645445" y="1065784"/>
                  <a:pt x="1607568" y="1109081"/>
                  <a:pt x="1552074" y="1180653"/>
                </a:cubicBezTo>
                <a:cubicBezTo>
                  <a:pt x="1499223" y="1249575"/>
                  <a:pt x="1432277" y="1335285"/>
                  <a:pt x="1303672" y="1335285"/>
                </a:cubicBezTo>
                <a:cubicBezTo>
                  <a:pt x="1174186" y="1335285"/>
                  <a:pt x="1108121" y="1249575"/>
                  <a:pt x="1054389" y="1180653"/>
                </a:cubicBezTo>
                <a:cubicBezTo>
                  <a:pt x="998895" y="1109081"/>
                  <a:pt x="961018" y="1065784"/>
                  <a:pt x="886145" y="1065784"/>
                </a:cubicBezTo>
                <a:cubicBezTo>
                  <a:pt x="809510" y="1065784"/>
                  <a:pt x="771633" y="1109081"/>
                  <a:pt x="717020" y="1180653"/>
                </a:cubicBezTo>
                <a:cubicBezTo>
                  <a:pt x="663287" y="1249575"/>
                  <a:pt x="597222" y="1335285"/>
                  <a:pt x="467736" y="1335285"/>
                </a:cubicBezTo>
                <a:cubicBezTo>
                  <a:pt x="339131" y="1335285"/>
                  <a:pt x="272185" y="1249575"/>
                  <a:pt x="219334" y="1180653"/>
                </a:cubicBezTo>
                <a:cubicBezTo>
                  <a:pt x="163840" y="1109081"/>
                  <a:pt x="126844" y="1065784"/>
                  <a:pt x="50209" y="1065784"/>
                </a:cubicBezTo>
                <a:cubicBezTo>
                  <a:pt x="22021" y="1065784"/>
                  <a:pt x="0" y="1042810"/>
                  <a:pt x="0" y="1014534"/>
                </a:cubicBezTo>
                <a:cubicBezTo>
                  <a:pt x="0" y="986259"/>
                  <a:pt x="22021" y="963285"/>
                  <a:pt x="50209" y="963285"/>
                </a:cubicBezTo>
                <a:close/>
                <a:moveTo>
                  <a:pt x="3400591" y="62147"/>
                </a:moveTo>
                <a:cubicBezTo>
                  <a:pt x="3476405" y="62147"/>
                  <a:pt x="3515194" y="112343"/>
                  <a:pt x="3546048" y="152852"/>
                </a:cubicBezTo>
                <a:cubicBezTo>
                  <a:pt x="3578666" y="194241"/>
                  <a:pt x="3600705" y="219780"/>
                  <a:pt x="3644783" y="219780"/>
                </a:cubicBezTo>
                <a:cubicBezTo>
                  <a:pt x="3689743" y="219780"/>
                  <a:pt x="3710901" y="194241"/>
                  <a:pt x="3743518" y="152852"/>
                </a:cubicBezTo>
                <a:cubicBezTo>
                  <a:pt x="3774373" y="112343"/>
                  <a:pt x="3814043" y="62147"/>
                  <a:pt x="3888976" y="62147"/>
                </a:cubicBezTo>
                <a:cubicBezTo>
                  <a:pt x="3964790" y="62147"/>
                  <a:pt x="4003579" y="112343"/>
                  <a:pt x="4034434" y="152852"/>
                </a:cubicBezTo>
                <a:cubicBezTo>
                  <a:pt x="4067052" y="194241"/>
                  <a:pt x="4089091" y="219780"/>
                  <a:pt x="4134050" y="219780"/>
                </a:cubicBezTo>
                <a:cubicBezTo>
                  <a:pt x="4178128" y="219780"/>
                  <a:pt x="4200167" y="194241"/>
                  <a:pt x="4232785" y="152852"/>
                </a:cubicBezTo>
                <a:cubicBezTo>
                  <a:pt x="4263640" y="112343"/>
                  <a:pt x="4302429" y="62147"/>
                  <a:pt x="4378243" y="62147"/>
                </a:cubicBezTo>
                <a:cubicBezTo>
                  <a:pt x="4453176" y="62147"/>
                  <a:pt x="4492846" y="112343"/>
                  <a:pt x="4523700" y="152852"/>
                </a:cubicBezTo>
                <a:cubicBezTo>
                  <a:pt x="4556318" y="194241"/>
                  <a:pt x="4578357" y="219780"/>
                  <a:pt x="4622435" y="219780"/>
                </a:cubicBezTo>
                <a:cubicBezTo>
                  <a:pt x="4639185" y="219780"/>
                  <a:pt x="4652408" y="232989"/>
                  <a:pt x="4652408" y="249721"/>
                </a:cubicBezTo>
                <a:cubicBezTo>
                  <a:pt x="4652408" y="265573"/>
                  <a:pt x="4639185" y="278782"/>
                  <a:pt x="4622435" y="278782"/>
                </a:cubicBezTo>
                <a:cubicBezTo>
                  <a:pt x="4547503" y="278782"/>
                  <a:pt x="4508714" y="228586"/>
                  <a:pt x="4476978" y="188958"/>
                </a:cubicBezTo>
                <a:cubicBezTo>
                  <a:pt x="4444360" y="147568"/>
                  <a:pt x="4422321" y="121149"/>
                  <a:pt x="4378243" y="121149"/>
                </a:cubicBezTo>
                <a:cubicBezTo>
                  <a:pt x="4334165" y="121149"/>
                  <a:pt x="4312126" y="147568"/>
                  <a:pt x="4279508" y="188958"/>
                </a:cubicBezTo>
                <a:cubicBezTo>
                  <a:pt x="4247772" y="228586"/>
                  <a:pt x="4208983" y="278782"/>
                  <a:pt x="4134050" y="278782"/>
                </a:cubicBezTo>
                <a:cubicBezTo>
                  <a:pt x="4058236" y="278782"/>
                  <a:pt x="4019447" y="228586"/>
                  <a:pt x="3987711" y="188958"/>
                </a:cubicBezTo>
                <a:cubicBezTo>
                  <a:pt x="3955975" y="147568"/>
                  <a:pt x="3933936" y="121149"/>
                  <a:pt x="3888976" y="121149"/>
                </a:cubicBezTo>
                <a:cubicBezTo>
                  <a:pt x="3844898" y="121149"/>
                  <a:pt x="3822859" y="147568"/>
                  <a:pt x="3790241" y="188958"/>
                </a:cubicBezTo>
                <a:cubicBezTo>
                  <a:pt x="3759386" y="228586"/>
                  <a:pt x="3720598" y="278782"/>
                  <a:pt x="3644783" y="278782"/>
                </a:cubicBezTo>
                <a:cubicBezTo>
                  <a:pt x="3568969" y="278782"/>
                  <a:pt x="3530180" y="228586"/>
                  <a:pt x="3499326" y="188958"/>
                </a:cubicBezTo>
                <a:cubicBezTo>
                  <a:pt x="3466708" y="147568"/>
                  <a:pt x="3444669" y="121149"/>
                  <a:pt x="3400591" y="121149"/>
                </a:cubicBezTo>
                <a:cubicBezTo>
                  <a:pt x="3384723" y="121149"/>
                  <a:pt x="3371499" y="108820"/>
                  <a:pt x="3371499" y="92088"/>
                </a:cubicBezTo>
                <a:cubicBezTo>
                  <a:pt x="3371499" y="75356"/>
                  <a:pt x="3384723" y="62147"/>
                  <a:pt x="3400591" y="62147"/>
                </a:cubicBezTo>
                <a:close/>
                <a:moveTo>
                  <a:pt x="1176918" y="0"/>
                </a:moveTo>
                <a:cubicBezTo>
                  <a:pt x="1225966" y="0"/>
                  <a:pt x="1265379" y="40092"/>
                  <a:pt x="1265379" y="88901"/>
                </a:cubicBezTo>
                <a:cubicBezTo>
                  <a:pt x="1265379" y="137709"/>
                  <a:pt x="1225966" y="177802"/>
                  <a:pt x="1176918" y="177802"/>
                </a:cubicBezTo>
                <a:cubicBezTo>
                  <a:pt x="1126995" y="177802"/>
                  <a:pt x="1087581" y="137709"/>
                  <a:pt x="1087581" y="88901"/>
                </a:cubicBezTo>
                <a:cubicBezTo>
                  <a:pt x="1087581" y="40092"/>
                  <a:pt x="1126995" y="0"/>
                  <a:pt x="1176918" y="0"/>
                </a:cubicBezTo>
                <a:close/>
              </a:path>
            </a:pathLst>
          </a:custGeom>
          <a:solidFill>
            <a:schemeClr val="bg1">
              <a:alpha val="20000"/>
            </a:schemeClr>
          </a:solidFill>
          <a:ln>
            <a:noFill/>
          </a:ln>
          <a:effectLst/>
        </p:spPr>
        <p:txBody>
          <a:bodyPr wrap="square" anchor="ctr">
            <a:noAutofit/>
          </a:bodyPr>
          <a:lstStyle/>
          <a:p>
            <a:endParaRPr lang="en-US" sz="3266" dirty="0"/>
          </a:p>
        </p:txBody>
      </p:sp>
      <p:sp>
        <p:nvSpPr>
          <p:cNvPr id="18" name="Freeform 14">
            <a:extLst>
              <a:ext uri="{FF2B5EF4-FFF2-40B4-BE49-F238E27FC236}">
                <a16:creationId xmlns:a16="http://schemas.microsoft.com/office/drawing/2014/main" id="{F2B3831B-1232-814D-91DF-F57AE9C397B3}"/>
              </a:ext>
            </a:extLst>
          </p:cNvPr>
          <p:cNvSpPr>
            <a:spLocks noChangeArrowheads="1"/>
          </p:cNvSpPr>
          <p:nvPr/>
        </p:nvSpPr>
        <p:spPr bwMode="auto">
          <a:xfrm>
            <a:off x="8054616" y="1906846"/>
            <a:ext cx="2361602" cy="4550358"/>
          </a:xfrm>
          <a:prstGeom prst="roundRect">
            <a:avLst>
              <a:gd name="adj" fmla="val 7654"/>
            </a:avLst>
          </a:prstGeom>
          <a:solidFill>
            <a:schemeClr val="accent3"/>
          </a:solidFill>
          <a:ln>
            <a:noFill/>
          </a:ln>
          <a:effectLst/>
        </p:spPr>
        <p:txBody>
          <a:bodyPr wrap="none" anchor="ctr"/>
          <a:lstStyle/>
          <a:p>
            <a:pPr algn="ctr"/>
            <a:r>
              <a:rPr lang="es-ES" sz="3266" dirty="0"/>
              <a:t>Retos de la </a:t>
            </a:r>
          </a:p>
          <a:p>
            <a:pPr algn="ctr"/>
            <a:r>
              <a:rPr lang="es-ES" sz="3266" dirty="0"/>
              <a:t>adherencia en</a:t>
            </a:r>
          </a:p>
          <a:p>
            <a:pPr algn="ctr"/>
            <a:r>
              <a:rPr lang="es-ES" sz="3266" dirty="0"/>
              <a:t> tiempos de </a:t>
            </a:r>
          </a:p>
          <a:p>
            <a:pPr algn="ctr"/>
            <a:r>
              <a:rPr lang="es-ES" sz="3266" dirty="0"/>
              <a:t>Crisis</a:t>
            </a:r>
          </a:p>
          <a:p>
            <a:pPr algn="ctr"/>
            <a:r>
              <a:rPr lang="es-ES" sz="3266" dirty="0"/>
              <a:t> (Pandemia por</a:t>
            </a:r>
          </a:p>
          <a:p>
            <a:pPr algn="ctr"/>
            <a:r>
              <a:rPr lang="es-ES" sz="3266" dirty="0"/>
              <a:t> COVID19)</a:t>
            </a:r>
          </a:p>
          <a:p>
            <a:endParaRPr lang="es-ES" sz="3266" dirty="0"/>
          </a:p>
          <a:p>
            <a:endParaRPr lang="es-ES" sz="3266" dirty="0"/>
          </a:p>
        </p:txBody>
      </p:sp>
      <p:sp>
        <p:nvSpPr>
          <p:cNvPr id="19" name="Freeform 15">
            <a:extLst>
              <a:ext uri="{FF2B5EF4-FFF2-40B4-BE49-F238E27FC236}">
                <a16:creationId xmlns:a16="http://schemas.microsoft.com/office/drawing/2014/main" id="{E4026DDE-BA07-6F41-A32A-2C6DDC919E70}"/>
              </a:ext>
            </a:extLst>
          </p:cNvPr>
          <p:cNvSpPr>
            <a:spLocks noChangeArrowheads="1"/>
          </p:cNvSpPr>
          <p:nvPr/>
        </p:nvSpPr>
        <p:spPr bwMode="auto">
          <a:xfrm>
            <a:off x="8054616" y="5470613"/>
            <a:ext cx="2361602" cy="986591"/>
          </a:xfrm>
          <a:custGeom>
            <a:avLst/>
            <a:gdLst>
              <a:gd name="T0" fmla="*/ 5360 w 5361"/>
              <a:gd name="T1" fmla="*/ 0 h 2242"/>
              <a:gd name="T2" fmla="*/ 5360 w 5361"/>
              <a:gd name="T3" fmla="*/ 1834 h 2242"/>
              <a:gd name="T4" fmla="*/ 5360 w 5361"/>
              <a:gd name="T5" fmla="*/ 1834 h 2242"/>
              <a:gd name="T6" fmla="*/ 4953 w 5361"/>
              <a:gd name="T7" fmla="*/ 2241 h 2242"/>
              <a:gd name="T8" fmla="*/ 408 w 5361"/>
              <a:gd name="T9" fmla="*/ 2241 h 2242"/>
              <a:gd name="T10" fmla="*/ 408 w 5361"/>
              <a:gd name="T11" fmla="*/ 2241 h 2242"/>
              <a:gd name="T12" fmla="*/ 0 w 5361"/>
              <a:gd name="T13" fmla="*/ 1834 h 2242"/>
              <a:gd name="T14" fmla="*/ 0 w 5361"/>
              <a:gd name="T15" fmla="*/ 0 h 2242"/>
              <a:gd name="T16" fmla="*/ 5360 w 5361"/>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1" h="2242">
                <a:moveTo>
                  <a:pt x="5360" y="0"/>
                </a:moveTo>
                <a:lnTo>
                  <a:pt x="5360" y="1834"/>
                </a:lnTo>
                <a:lnTo>
                  <a:pt x="5360" y="1834"/>
                </a:lnTo>
                <a:cubicBezTo>
                  <a:pt x="5360" y="2059"/>
                  <a:pt x="5178" y="2241"/>
                  <a:pt x="4953" y="2241"/>
                </a:cubicBezTo>
                <a:lnTo>
                  <a:pt x="408" y="2241"/>
                </a:lnTo>
                <a:lnTo>
                  <a:pt x="408" y="2241"/>
                </a:lnTo>
                <a:cubicBezTo>
                  <a:pt x="182" y="2241"/>
                  <a:pt x="0" y="2059"/>
                  <a:pt x="0" y="1834"/>
                </a:cubicBezTo>
                <a:lnTo>
                  <a:pt x="0" y="0"/>
                </a:lnTo>
                <a:lnTo>
                  <a:pt x="5360" y="0"/>
                </a:lnTo>
              </a:path>
            </a:pathLst>
          </a:custGeom>
          <a:solidFill>
            <a:schemeClr val="bg1"/>
          </a:solidFill>
          <a:ln>
            <a:noFill/>
          </a:ln>
          <a:effectLst/>
        </p:spPr>
        <p:txBody>
          <a:bodyPr wrap="none" anchor="ctr"/>
          <a:lstStyle/>
          <a:p>
            <a:endParaRPr lang="en-US" sz="3266"/>
          </a:p>
        </p:txBody>
      </p:sp>
      <p:sp>
        <p:nvSpPr>
          <p:cNvPr id="50" name="Freeform 49">
            <a:extLst>
              <a:ext uri="{FF2B5EF4-FFF2-40B4-BE49-F238E27FC236}">
                <a16:creationId xmlns:a16="http://schemas.microsoft.com/office/drawing/2014/main" id="{DDB0DD36-5B86-304F-B2F3-6A8C51483F64}"/>
              </a:ext>
            </a:extLst>
          </p:cNvPr>
          <p:cNvSpPr>
            <a:spLocks noChangeArrowheads="1"/>
          </p:cNvSpPr>
          <p:nvPr/>
        </p:nvSpPr>
        <p:spPr bwMode="auto">
          <a:xfrm>
            <a:off x="8101548" y="2771084"/>
            <a:ext cx="2267739" cy="2260170"/>
          </a:xfrm>
          <a:custGeom>
            <a:avLst/>
            <a:gdLst>
              <a:gd name="connsiteX0" fmla="*/ 1139797 w 4660187"/>
              <a:gd name="connsiteY0" fmla="*/ 4346434 h 4644634"/>
              <a:gd name="connsiteX1" fmla="*/ 1339083 w 4660187"/>
              <a:gd name="connsiteY1" fmla="*/ 4471200 h 4644634"/>
              <a:gd name="connsiteX2" fmla="*/ 1474881 w 4660187"/>
              <a:gd name="connsiteY2" fmla="*/ 4563226 h 4644634"/>
              <a:gd name="connsiteX3" fmla="*/ 1609797 w 4660187"/>
              <a:gd name="connsiteY3" fmla="*/ 4471200 h 4644634"/>
              <a:gd name="connsiteX4" fmla="*/ 1809083 w 4660187"/>
              <a:gd name="connsiteY4" fmla="*/ 4346434 h 4644634"/>
              <a:gd name="connsiteX5" fmla="*/ 2008371 w 4660187"/>
              <a:gd name="connsiteY5" fmla="*/ 4471200 h 4644634"/>
              <a:gd name="connsiteX6" fmla="*/ 2143285 w 4660187"/>
              <a:gd name="connsiteY6" fmla="*/ 4563226 h 4644634"/>
              <a:gd name="connsiteX7" fmla="*/ 2279083 w 4660187"/>
              <a:gd name="connsiteY7" fmla="*/ 4471200 h 4644634"/>
              <a:gd name="connsiteX8" fmla="*/ 2478371 w 4660187"/>
              <a:gd name="connsiteY8" fmla="*/ 4346434 h 4644634"/>
              <a:gd name="connsiteX9" fmla="*/ 2677657 w 4660187"/>
              <a:gd name="connsiteY9" fmla="*/ 4471200 h 4644634"/>
              <a:gd name="connsiteX10" fmla="*/ 2812573 w 4660187"/>
              <a:gd name="connsiteY10" fmla="*/ 4563226 h 4644634"/>
              <a:gd name="connsiteX11" fmla="*/ 2854017 w 4660187"/>
              <a:gd name="connsiteY11" fmla="*/ 4603930 h 4644634"/>
              <a:gd name="connsiteX12" fmla="*/ 2812573 w 4660187"/>
              <a:gd name="connsiteY12" fmla="*/ 4644634 h 4644634"/>
              <a:gd name="connsiteX13" fmla="*/ 2614167 w 4660187"/>
              <a:gd name="connsiteY13" fmla="*/ 4520753 h 4644634"/>
              <a:gd name="connsiteX14" fmla="*/ 2478371 w 4660187"/>
              <a:gd name="connsiteY14" fmla="*/ 4428727 h 4644634"/>
              <a:gd name="connsiteX15" fmla="*/ 2343455 w 4660187"/>
              <a:gd name="connsiteY15" fmla="*/ 4520753 h 4644634"/>
              <a:gd name="connsiteX16" fmla="*/ 2143285 w 4660187"/>
              <a:gd name="connsiteY16" fmla="*/ 4644634 h 4644634"/>
              <a:gd name="connsiteX17" fmla="*/ 1943999 w 4660187"/>
              <a:gd name="connsiteY17" fmla="*/ 4520753 h 4644634"/>
              <a:gd name="connsiteX18" fmla="*/ 1809083 w 4660187"/>
              <a:gd name="connsiteY18" fmla="*/ 4428727 h 4644634"/>
              <a:gd name="connsiteX19" fmla="*/ 1674167 w 4660187"/>
              <a:gd name="connsiteY19" fmla="*/ 4520753 h 4644634"/>
              <a:gd name="connsiteX20" fmla="*/ 1474881 w 4660187"/>
              <a:gd name="connsiteY20" fmla="*/ 4644634 h 4644634"/>
              <a:gd name="connsiteX21" fmla="*/ 1274713 w 4660187"/>
              <a:gd name="connsiteY21" fmla="*/ 4520753 h 4644634"/>
              <a:gd name="connsiteX22" fmla="*/ 1139797 w 4660187"/>
              <a:gd name="connsiteY22" fmla="*/ 4428727 h 4644634"/>
              <a:gd name="connsiteX23" fmla="*/ 1099235 w 4660187"/>
              <a:gd name="connsiteY23" fmla="*/ 4387138 h 4644634"/>
              <a:gd name="connsiteX24" fmla="*/ 1139797 w 4660187"/>
              <a:gd name="connsiteY24" fmla="*/ 4346434 h 4644634"/>
              <a:gd name="connsiteX25" fmla="*/ 764756 w 4660187"/>
              <a:gd name="connsiteY25" fmla="*/ 3655045 h 4644634"/>
              <a:gd name="connsiteX26" fmla="*/ 853657 w 4660187"/>
              <a:gd name="connsiteY26" fmla="*/ 3743946 h 4644634"/>
              <a:gd name="connsiteX27" fmla="*/ 764756 w 4660187"/>
              <a:gd name="connsiteY27" fmla="*/ 3832847 h 4644634"/>
              <a:gd name="connsiteX28" fmla="*/ 675855 w 4660187"/>
              <a:gd name="connsiteY28" fmla="*/ 3743946 h 4644634"/>
              <a:gd name="connsiteX29" fmla="*/ 764756 w 4660187"/>
              <a:gd name="connsiteY29" fmla="*/ 3655045 h 4644634"/>
              <a:gd name="connsiteX30" fmla="*/ 3346213 w 4660187"/>
              <a:gd name="connsiteY30" fmla="*/ 2862665 h 4644634"/>
              <a:gd name="connsiteX31" fmla="*/ 3491671 w 4660187"/>
              <a:gd name="connsiteY31" fmla="*/ 2952489 h 4644634"/>
              <a:gd name="connsiteX32" fmla="*/ 3590405 w 4660187"/>
              <a:gd name="connsiteY32" fmla="*/ 3020298 h 4644634"/>
              <a:gd name="connsiteX33" fmla="*/ 3690021 w 4660187"/>
              <a:gd name="connsiteY33" fmla="*/ 2952489 h 4644634"/>
              <a:gd name="connsiteX34" fmla="*/ 3834597 w 4660187"/>
              <a:gd name="connsiteY34" fmla="*/ 2862665 h 4644634"/>
              <a:gd name="connsiteX35" fmla="*/ 3980937 w 4660187"/>
              <a:gd name="connsiteY35" fmla="*/ 2952489 h 4644634"/>
              <a:gd name="connsiteX36" fmla="*/ 4079673 w 4660187"/>
              <a:gd name="connsiteY36" fmla="*/ 3020298 h 4644634"/>
              <a:gd name="connsiteX37" fmla="*/ 4178407 w 4660187"/>
              <a:gd name="connsiteY37" fmla="*/ 2952489 h 4644634"/>
              <a:gd name="connsiteX38" fmla="*/ 4323865 w 4660187"/>
              <a:gd name="connsiteY38" fmla="*/ 2862665 h 4644634"/>
              <a:gd name="connsiteX39" fmla="*/ 4470203 w 4660187"/>
              <a:gd name="connsiteY39" fmla="*/ 2952489 h 4644634"/>
              <a:gd name="connsiteX40" fmla="*/ 4568057 w 4660187"/>
              <a:gd name="connsiteY40" fmla="*/ 3020298 h 4644634"/>
              <a:gd name="connsiteX41" fmla="*/ 4598031 w 4660187"/>
              <a:gd name="connsiteY41" fmla="*/ 3049359 h 4644634"/>
              <a:gd name="connsiteX42" fmla="*/ 4568057 w 4660187"/>
              <a:gd name="connsiteY42" fmla="*/ 3079300 h 4644634"/>
              <a:gd name="connsiteX43" fmla="*/ 4422599 w 4660187"/>
              <a:gd name="connsiteY43" fmla="*/ 2988595 h 4644634"/>
              <a:gd name="connsiteX44" fmla="*/ 4323865 w 4660187"/>
              <a:gd name="connsiteY44" fmla="*/ 2921667 h 4644634"/>
              <a:gd name="connsiteX45" fmla="*/ 4225129 w 4660187"/>
              <a:gd name="connsiteY45" fmla="*/ 2988595 h 4644634"/>
              <a:gd name="connsiteX46" fmla="*/ 4079673 w 4660187"/>
              <a:gd name="connsiteY46" fmla="*/ 3079300 h 4644634"/>
              <a:gd name="connsiteX47" fmla="*/ 3934215 w 4660187"/>
              <a:gd name="connsiteY47" fmla="*/ 2988595 h 4644634"/>
              <a:gd name="connsiteX48" fmla="*/ 3834597 w 4660187"/>
              <a:gd name="connsiteY48" fmla="*/ 2921667 h 4644634"/>
              <a:gd name="connsiteX49" fmla="*/ 3735863 w 4660187"/>
              <a:gd name="connsiteY49" fmla="*/ 2988595 h 4644634"/>
              <a:gd name="connsiteX50" fmla="*/ 3590405 w 4660187"/>
              <a:gd name="connsiteY50" fmla="*/ 3079300 h 4644634"/>
              <a:gd name="connsiteX51" fmla="*/ 3444947 w 4660187"/>
              <a:gd name="connsiteY51" fmla="*/ 2988595 h 4644634"/>
              <a:gd name="connsiteX52" fmla="*/ 3346213 w 4660187"/>
              <a:gd name="connsiteY52" fmla="*/ 2921667 h 4644634"/>
              <a:gd name="connsiteX53" fmla="*/ 3317121 w 4660187"/>
              <a:gd name="connsiteY53" fmla="*/ 2891726 h 4644634"/>
              <a:gd name="connsiteX54" fmla="*/ 3346213 w 4660187"/>
              <a:gd name="connsiteY54" fmla="*/ 2862665 h 4644634"/>
              <a:gd name="connsiteX55" fmla="*/ 4571285 w 4660187"/>
              <a:gd name="connsiteY55" fmla="*/ 1891612 h 4644634"/>
              <a:gd name="connsiteX56" fmla="*/ 4660187 w 4660187"/>
              <a:gd name="connsiteY56" fmla="*/ 1980513 h 4644634"/>
              <a:gd name="connsiteX57" fmla="*/ 4571285 w 4660187"/>
              <a:gd name="connsiteY57" fmla="*/ 2069414 h 4644634"/>
              <a:gd name="connsiteX58" fmla="*/ 4482383 w 4660187"/>
              <a:gd name="connsiteY58" fmla="*/ 1980513 h 4644634"/>
              <a:gd name="connsiteX59" fmla="*/ 4571285 w 4660187"/>
              <a:gd name="connsiteY59" fmla="*/ 1891612 h 4644634"/>
              <a:gd name="connsiteX60" fmla="*/ 50189 w 4660187"/>
              <a:gd name="connsiteY60" fmla="*/ 963285 h 4644634"/>
              <a:gd name="connsiteX61" fmla="*/ 299372 w 4660187"/>
              <a:gd name="connsiteY61" fmla="*/ 1118800 h 4644634"/>
              <a:gd name="connsiteX62" fmla="*/ 468429 w 4660187"/>
              <a:gd name="connsiteY62" fmla="*/ 1234553 h 4644634"/>
              <a:gd name="connsiteX63" fmla="*/ 637486 w 4660187"/>
              <a:gd name="connsiteY63" fmla="*/ 1118800 h 4644634"/>
              <a:gd name="connsiteX64" fmla="*/ 885789 w 4660187"/>
              <a:gd name="connsiteY64" fmla="*/ 963285 h 4644634"/>
              <a:gd name="connsiteX65" fmla="*/ 1134091 w 4660187"/>
              <a:gd name="connsiteY65" fmla="*/ 1118800 h 4644634"/>
              <a:gd name="connsiteX66" fmla="*/ 1303147 w 4660187"/>
              <a:gd name="connsiteY66" fmla="*/ 1234553 h 4644634"/>
              <a:gd name="connsiteX67" fmla="*/ 1472205 w 4660187"/>
              <a:gd name="connsiteY67" fmla="*/ 1118800 h 4644634"/>
              <a:gd name="connsiteX68" fmla="*/ 1720507 w 4660187"/>
              <a:gd name="connsiteY68" fmla="*/ 963285 h 4644634"/>
              <a:gd name="connsiteX69" fmla="*/ 1969691 w 4660187"/>
              <a:gd name="connsiteY69" fmla="*/ 1118800 h 4644634"/>
              <a:gd name="connsiteX70" fmla="*/ 2138747 w 4660187"/>
              <a:gd name="connsiteY70" fmla="*/ 1234553 h 4644634"/>
              <a:gd name="connsiteX71" fmla="*/ 2189817 w 4660187"/>
              <a:gd name="connsiteY71" fmla="*/ 1284919 h 4644634"/>
              <a:gd name="connsiteX72" fmla="*/ 2138747 w 4660187"/>
              <a:gd name="connsiteY72" fmla="*/ 1335285 h 4644634"/>
              <a:gd name="connsiteX73" fmla="*/ 1889565 w 4660187"/>
              <a:gd name="connsiteY73" fmla="*/ 1180653 h 4644634"/>
              <a:gd name="connsiteX74" fmla="*/ 1720507 w 4660187"/>
              <a:gd name="connsiteY74" fmla="*/ 1065784 h 4644634"/>
              <a:gd name="connsiteX75" fmla="*/ 1552331 w 4660187"/>
              <a:gd name="connsiteY75" fmla="*/ 1180653 h 4644634"/>
              <a:gd name="connsiteX76" fmla="*/ 1303147 w 4660187"/>
              <a:gd name="connsiteY76" fmla="*/ 1335285 h 4644634"/>
              <a:gd name="connsiteX77" fmla="*/ 1054845 w 4660187"/>
              <a:gd name="connsiteY77" fmla="*/ 1180653 h 4644634"/>
              <a:gd name="connsiteX78" fmla="*/ 885789 w 4660187"/>
              <a:gd name="connsiteY78" fmla="*/ 1065784 h 4644634"/>
              <a:gd name="connsiteX79" fmla="*/ 717612 w 4660187"/>
              <a:gd name="connsiteY79" fmla="*/ 1180653 h 4644634"/>
              <a:gd name="connsiteX80" fmla="*/ 468429 w 4660187"/>
              <a:gd name="connsiteY80" fmla="*/ 1335285 h 4644634"/>
              <a:gd name="connsiteX81" fmla="*/ 220126 w 4660187"/>
              <a:gd name="connsiteY81" fmla="*/ 1180653 h 4644634"/>
              <a:gd name="connsiteX82" fmla="*/ 50189 w 4660187"/>
              <a:gd name="connsiteY82" fmla="*/ 1065784 h 4644634"/>
              <a:gd name="connsiteX83" fmla="*/ 0 w 4660187"/>
              <a:gd name="connsiteY83" fmla="*/ 1014534 h 4644634"/>
              <a:gd name="connsiteX84" fmla="*/ 50189 w 4660187"/>
              <a:gd name="connsiteY84" fmla="*/ 963285 h 4644634"/>
              <a:gd name="connsiteX85" fmla="*/ 3405357 w 4660187"/>
              <a:gd name="connsiteY85" fmla="*/ 62147 h 4644634"/>
              <a:gd name="connsiteX86" fmla="*/ 3550815 w 4660187"/>
              <a:gd name="connsiteY86" fmla="*/ 152852 h 4644634"/>
              <a:gd name="connsiteX87" fmla="*/ 3648669 w 4660187"/>
              <a:gd name="connsiteY87" fmla="*/ 219780 h 4644634"/>
              <a:gd name="connsiteX88" fmla="*/ 3747403 w 4660187"/>
              <a:gd name="connsiteY88" fmla="*/ 152852 h 4644634"/>
              <a:gd name="connsiteX89" fmla="*/ 3893743 w 4660187"/>
              <a:gd name="connsiteY89" fmla="*/ 62147 h 4644634"/>
              <a:gd name="connsiteX90" fmla="*/ 4039201 w 4660187"/>
              <a:gd name="connsiteY90" fmla="*/ 152852 h 4644634"/>
              <a:gd name="connsiteX91" fmla="*/ 4137935 w 4660187"/>
              <a:gd name="connsiteY91" fmla="*/ 219780 h 4644634"/>
              <a:gd name="connsiteX92" fmla="*/ 4236671 w 4660187"/>
              <a:gd name="connsiteY92" fmla="*/ 152852 h 4644634"/>
              <a:gd name="connsiteX93" fmla="*/ 4383009 w 4660187"/>
              <a:gd name="connsiteY93" fmla="*/ 62147 h 4644634"/>
              <a:gd name="connsiteX94" fmla="*/ 4528467 w 4660187"/>
              <a:gd name="connsiteY94" fmla="*/ 152852 h 4644634"/>
              <a:gd name="connsiteX95" fmla="*/ 4627201 w 4660187"/>
              <a:gd name="connsiteY95" fmla="*/ 219780 h 4644634"/>
              <a:gd name="connsiteX96" fmla="*/ 4656293 w 4660187"/>
              <a:gd name="connsiteY96" fmla="*/ 249721 h 4644634"/>
              <a:gd name="connsiteX97" fmla="*/ 4627201 w 4660187"/>
              <a:gd name="connsiteY97" fmla="*/ 278782 h 4644634"/>
              <a:gd name="connsiteX98" fmla="*/ 4481745 w 4660187"/>
              <a:gd name="connsiteY98" fmla="*/ 188958 h 4644634"/>
              <a:gd name="connsiteX99" fmla="*/ 4383009 w 4660187"/>
              <a:gd name="connsiteY99" fmla="*/ 121149 h 4644634"/>
              <a:gd name="connsiteX100" fmla="*/ 4283393 w 4660187"/>
              <a:gd name="connsiteY100" fmla="*/ 188958 h 4644634"/>
              <a:gd name="connsiteX101" fmla="*/ 4137935 w 4660187"/>
              <a:gd name="connsiteY101" fmla="*/ 278782 h 4644634"/>
              <a:gd name="connsiteX102" fmla="*/ 3992477 w 4660187"/>
              <a:gd name="connsiteY102" fmla="*/ 188958 h 4644634"/>
              <a:gd name="connsiteX103" fmla="*/ 3893743 w 4660187"/>
              <a:gd name="connsiteY103" fmla="*/ 121149 h 4644634"/>
              <a:gd name="connsiteX104" fmla="*/ 3795007 w 4660187"/>
              <a:gd name="connsiteY104" fmla="*/ 188958 h 4644634"/>
              <a:gd name="connsiteX105" fmla="*/ 3648669 w 4660187"/>
              <a:gd name="connsiteY105" fmla="*/ 278782 h 4644634"/>
              <a:gd name="connsiteX106" fmla="*/ 3503211 w 4660187"/>
              <a:gd name="connsiteY106" fmla="*/ 188958 h 4644634"/>
              <a:gd name="connsiteX107" fmla="*/ 3405357 w 4660187"/>
              <a:gd name="connsiteY107" fmla="*/ 121149 h 4644634"/>
              <a:gd name="connsiteX108" fmla="*/ 3375383 w 4660187"/>
              <a:gd name="connsiteY108" fmla="*/ 92088 h 4644634"/>
              <a:gd name="connsiteX109" fmla="*/ 3405357 w 4660187"/>
              <a:gd name="connsiteY109" fmla="*/ 62147 h 4644634"/>
              <a:gd name="connsiteX110" fmla="*/ 1180369 w 4660187"/>
              <a:gd name="connsiteY110" fmla="*/ 0 h 4644634"/>
              <a:gd name="connsiteX111" fmla="*/ 1269269 w 4660187"/>
              <a:gd name="connsiteY111" fmla="*/ 88901 h 4644634"/>
              <a:gd name="connsiteX112" fmla="*/ 1180369 w 4660187"/>
              <a:gd name="connsiteY112" fmla="*/ 177802 h 4644634"/>
              <a:gd name="connsiteX113" fmla="*/ 1091467 w 4660187"/>
              <a:gd name="connsiteY113" fmla="*/ 88901 h 4644634"/>
              <a:gd name="connsiteX114" fmla="*/ 1180369 w 4660187"/>
              <a:gd name="connsiteY114"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660187" h="4644634">
                <a:moveTo>
                  <a:pt x="1139797" y="4346434"/>
                </a:moveTo>
                <a:cubicBezTo>
                  <a:pt x="1243849" y="4346434"/>
                  <a:pt x="1296757" y="4415454"/>
                  <a:pt x="1339083" y="4471200"/>
                </a:cubicBezTo>
                <a:cubicBezTo>
                  <a:pt x="1384055" y="4527832"/>
                  <a:pt x="1414037" y="4563226"/>
                  <a:pt x="1474881" y="4563226"/>
                </a:cubicBezTo>
                <a:cubicBezTo>
                  <a:pt x="1534843" y="4563226"/>
                  <a:pt x="1565707" y="4527832"/>
                  <a:pt x="1609797" y="4471200"/>
                </a:cubicBezTo>
                <a:cubicBezTo>
                  <a:pt x="1653005" y="4415454"/>
                  <a:pt x="1705913" y="4346434"/>
                  <a:pt x="1809083" y="4346434"/>
                </a:cubicBezTo>
                <a:cubicBezTo>
                  <a:pt x="1913135" y="4346434"/>
                  <a:pt x="1965163" y="4415454"/>
                  <a:pt x="2008371" y="4471200"/>
                </a:cubicBezTo>
                <a:cubicBezTo>
                  <a:pt x="2052461" y="4527832"/>
                  <a:pt x="2083323" y="4563226"/>
                  <a:pt x="2143285" y="4563226"/>
                </a:cubicBezTo>
                <a:cubicBezTo>
                  <a:pt x="2204131" y="4563226"/>
                  <a:pt x="2234993" y="4527832"/>
                  <a:pt x="2279083" y="4471200"/>
                </a:cubicBezTo>
                <a:cubicBezTo>
                  <a:pt x="2322291" y="4415454"/>
                  <a:pt x="2374317" y="4346434"/>
                  <a:pt x="2478371" y="4346434"/>
                </a:cubicBezTo>
                <a:cubicBezTo>
                  <a:pt x="2581541" y="4346434"/>
                  <a:pt x="2635331" y="4415454"/>
                  <a:pt x="2677657" y="4471200"/>
                </a:cubicBezTo>
                <a:cubicBezTo>
                  <a:pt x="2721747" y="4527832"/>
                  <a:pt x="2752611" y="4563226"/>
                  <a:pt x="2812573" y="4563226"/>
                </a:cubicBezTo>
                <a:cubicBezTo>
                  <a:pt x="2835499" y="4563226"/>
                  <a:pt x="2854017" y="4581809"/>
                  <a:pt x="2854017" y="4603930"/>
                </a:cubicBezTo>
                <a:cubicBezTo>
                  <a:pt x="2854017" y="4626052"/>
                  <a:pt x="2835499" y="4644634"/>
                  <a:pt x="2812573" y="4644634"/>
                </a:cubicBezTo>
                <a:cubicBezTo>
                  <a:pt x="2709401" y="4644634"/>
                  <a:pt x="2656493" y="4575615"/>
                  <a:pt x="2614167" y="4520753"/>
                </a:cubicBezTo>
                <a:cubicBezTo>
                  <a:pt x="2569195" y="4463236"/>
                  <a:pt x="2539215" y="4428727"/>
                  <a:pt x="2478371" y="4428727"/>
                </a:cubicBezTo>
                <a:cubicBezTo>
                  <a:pt x="2417525" y="4428727"/>
                  <a:pt x="2387545" y="4463236"/>
                  <a:pt x="2343455" y="4520753"/>
                </a:cubicBezTo>
                <a:cubicBezTo>
                  <a:pt x="2300247" y="4575615"/>
                  <a:pt x="2247339" y="4644634"/>
                  <a:pt x="2143285" y="4644634"/>
                </a:cubicBezTo>
                <a:cubicBezTo>
                  <a:pt x="2040115" y="4644634"/>
                  <a:pt x="1987207" y="4575615"/>
                  <a:pt x="1943999" y="4520753"/>
                </a:cubicBezTo>
                <a:cubicBezTo>
                  <a:pt x="1899909" y="4463236"/>
                  <a:pt x="1869927" y="4428727"/>
                  <a:pt x="1809083" y="4428727"/>
                </a:cubicBezTo>
                <a:cubicBezTo>
                  <a:pt x="1748239" y="4428727"/>
                  <a:pt x="1718259" y="4463236"/>
                  <a:pt x="1674167" y="4520753"/>
                </a:cubicBezTo>
                <a:cubicBezTo>
                  <a:pt x="1630959" y="4575615"/>
                  <a:pt x="1578051" y="4644634"/>
                  <a:pt x="1474881" y="4644634"/>
                </a:cubicBezTo>
                <a:cubicBezTo>
                  <a:pt x="1370829" y="4644634"/>
                  <a:pt x="1317921" y="4575615"/>
                  <a:pt x="1274713" y="4520753"/>
                </a:cubicBezTo>
                <a:cubicBezTo>
                  <a:pt x="1231505" y="4463236"/>
                  <a:pt x="1201523" y="4428727"/>
                  <a:pt x="1139797" y="4428727"/>
                </a:cubicBezTo>
                <a:cubicBezTo>
                  <a:pt x="1117751" y="4428727"/>
                  <a:pt x="1099235" y="4410144"/>
                  <a:pt x="1099235" y="4387138"/>
                </a:cubicBezTo>
                <a:cubicBezTo>
                  <a:pt x="1099235" y="4365016"/>
                  <a:pt x="1117751" y="4346434"/>
                  <a:pt x="1139797" y="4346434"/>
                </a:cubicBezTo>
                <a:close/>
                <a:moveTo>
                  <a:pt x="764756" y="3655045"/>
                </a:moveTo>
                <a:cubicBezTo>
                  <a:pt x="814436" y="3655045"/>
                  <a:pt x="853657" y="3695138"/>
                  <a:pt x="853657" y="3743946"/>
                </a:cubicBezTo>
                <a:cubicBezTo>
                  <a:pt x="853657" y="3793626"/>
                  <a:pt x="814436" y="3832847"/>
                  <a:pt x="764756" y="3832847"/>
                </a:cubicBezTo>
                <a:cubicBezTo>
                  <a:pt x="715948" y="3832847"/>
                  <a:pt x="675855" y="3793626"/>
                  <a:pt x="675855" y="3743946"/>
                </a:cubicBezTo>
                <a:cubicBezTo>
                  <a:pt x="675855" y="3695138"/>
                  <a:pt x="715948" y="3655045"/>
                  <a:pt x="764756" y="3655045"/>
                </a:cubicBezTo>
                <a:close/>
                <a:moveTo>
                  <a:pt x="3346213" y="2862665"/>
                </a:moveTo>
                <a:cubicBezTo>
                  <a:pt x="3422027" y="2862665"/>
                  <a:pt x="3460815" y="2912861"/>
                  <a:pt x="3491671" y="2952489"/>
                </a:cubicBezTo>
                <a:cubicBezTo>
                  <a:pt x="3524289" y="2994760"/>
                  <a:pt x="3546327" y="3020298"/>
                  <a:pt x="3590405" y="3020298"/>
                </a:cubicBezTo>
                <a:cubicBezTo>
                  <a:pt x="3635365" y="3020298"/>
                  <a:pt x="3656523" y="2994760"/>
                  <a:pt x="3690021" y="2952489"/>
                </a:cubicBezTo>
                <a:cubicBezTo>
                  <a:pt x="3720877" y="2912861"/>
                  <a:pt x="3759665" y="2862665"/>
                  <a:pt x="3834597" y="2862665"/>
                </a:cubicBezTo>
                <a:cubicBezTo>
                  <a:pt x="3910413" y="2862665"/>
                  <a:pt x="3949201" y="2912861"/>
                  <a:pt x="3980937" y="2952489"/>
                </a:cubicBezTo>
                <a:cubicBezTo>
                  <a:pt x="4013555" y="2994760"/>
                  <a:pt x="4034713" y="3020298"/>
                  <a:pt x="4079673" y="3020298"/>
                </a:cubicBezTo>
                <a:cubicBezTo>
                  <a:pt x="4123751" y="3020298"/>
                  <a:pt x="4145789" y="2994760"/>
                  <a:pt x="4178407" y="2952489"/>
                </a:cubicBezTo>
                <a:cubicBezTo>
                  <a:pt x="4209261" y="2912861"/>
                  <a:pt x="4248051" y="2862665"/>
                  <a:pt x="4323865" y="2862665"/>
                </a:cubicBezTo>
                <a:cubicBezTo>
                  <a:pt x="4399679" y="2862665"/>
                  <a:pt x="4438467" y="2912861"/>
                  <a:pt x="4470203" y="2952489"/>
                </a:cubicBezTo>
                <a:cubicBezTo>
                  <a:pt x="4501941" y="2994760"/>
                  <a:pt x="4523979" y="3020298"/>
                  <a:pt x="4568057" y="3020298"/>
                </a:cubicBezTo>
                <a:cubicBezTo>
                  <a:pt x="4584807" y="3020298"/>
                  <a:pt x="4598031" y="3032627"/>
                  <a:pt x="4598031" y="3049359"/>
                </a:cubicBezTo>
                <a:cubicBezTo>
                  <a:pt x="4598031" y="3066091"/>
                  <a:pt x="4584807" y="3079300"/>
                  <a:pt x="4568057" y="3079300"/>
                </a:cubicBezTo>
                <a:cubicBezTo>
                  <a:pt x="4492243" y="3079300"/>
                  <a:pt x="4454335" y="3029104"/>
                  <a:pt x="4422599" y="2988595"/>
                </a:cubicBezTo>
                <a:cubicBezTo>
                  <a:pt x="4390863" y="2947206"/>
                  <a:pt x="4368825" y="2921667"/>
                  <a:pt x="4323865" y="2921667"/>
                </a:cubicBezTo>
                <a:cubicBezTo>
                  <a:pt x="4279787" y="2921667"/>
                  <a:pt x="4257747" y="2947206"/>
                  <a:pt x="4225129" y="2988595"/>
                </a:cubicBezTo>
                <a:cubicBezTo>
                  <a:pt x="4194275" y="3029104"/>
                  <a:pt x="4154605" y="3079300"/>
                  <a:pt x="4079673" y="3079300"/>
                </a:cubicBezTo>
                <a:cubicBezTo>
                  <a:pt x="4003857" y="3079300"/>
                  <a:pt x="3965069" y="3029104"/>
                  <a:pt x="3934215" y="2988595"/>
                </a:cubicBezTo>
                <a:cubicBezTo>
                  <a:pt x="3901597" y="2947206"/>
                  <a:pt x="3879557" y="2921667"/>
                  <a:pt x="3834597" y="2921667"/>
                </a:cubicBezTo>
                <a:cubicBezTo>
                  <a:pt x="3790519" y="2921667"/>
                  <a:pt x="3768481" y="2947206"/>
                  <a:pt x="3735863" y="2988595"/>
                </a:cubicBezTo>
                <a:cubicBezTo>
                  <a:pt x="3705009" y="3029104"/>
                  <a:pt x="3666219" y="3079300"/>
                  <a:pt x="3590405" y="3079300"/>
                </a:cubicBezTo>
                <a:cubicBezTo>
                  <a:pt x="3515473" y="3079300"/>
                  <a:pt x="3476683" y="3029104"/>
                  <a:pt x="3444947" y="2988595"/>
                </a:cubicBezTo>
                <a:cubicBezTo>
                  <a:pt x="3412329" y="2947206"/>
                  <a:pt x="3391173" y="2921667"/>
                  <a:pt x="3346213" y="2921667"/>
                </a:cubicBezTo>
                <a:cubicBezTo>
                  <a:pt x="3329463" y="2921667"/>
                  <a:pt x="3317121" y="2908458"/>
                  <a:pt x="3317121" y="2891726"/>
                </a:cubicBezTo>
                <a:cubicBezTo>
                  <a:pt x="3317121" y="2875874"/>
                  <a:pt x="3329463" y="2862665"/>
                  <a:pt x="3346213" y="2862665"/>
                </a:cubicBezTo>
                <a:close/>
                <a:moveTo>
                  <a:pt x="4571285" y="1891612"/>
                </a:moveTo>
                <a:cubicBezTo>
                  <a:pt x="4620965" y="1891612"/>
                  <a:pt x="4660187" y="1931704"/>
                  <a:pt x="4660187" y="1980513"/>
                </a:cubicBezTo>
                <a:cubicBezTo>
                  <a:pt x="4660187" y="2030193"/>
                  <a:pt x="4620965" y="2069414"/>
                  <a:pt x="4571285" y="2069414"/>
                </a:cubicBezTo>
                <a:cubicBezTo>
                  <a:pt x="4522477" y="2069414"/>
                  <a:pt x="4482383" y="2030193"/>
                  <a:pt x="4482383" y="1980513"/>
                </a:cubicBezTo>
                <a:cubicBezTo>
                  <a:pt x="4482383" y="1931704"/>
                  <a:pt x="4522477" y="1891612"/>
                  <a:pt x="4571285" y="1891612"/>
                </a:cubicBezTo>
                <a:close/>
                <a:moveTo>
                  <a:pt x="50189" y="963285"/>
                </a:moveTo>
                <a:cubicBezTo>
                  <a:pt x="179623" y="963285"/>
                  <a:pt x="245661" y="1049879"/>
                  <a:pt x="299372" y="1118800"/>
                </a:cubicBezTo>
                <a:cubicBezTo>
                  <a:pt x="354844" y="1190373"/>
                  <a:pt x="391825" y="1234553"/>
                  <a:pt x="468429" y="1234553"/>
                </a:cubicBezTo>
                <a:cubicBezTo>
                  <a:pt x="544152" y="1234553"/>
                  <a:pt x="582014" y="1190373"/>
                  <a:pt x="637486" y="1118800"/>
                </a:cubicBezTo>
                <a:cubicBezTo>
                  <a:pt x="690316" y="1049879"/>
                  <a:pt x="756354" y="963285"/>
                  <a:pt x="885789" y="963285"/>
                </a:cubicBezTo>
                <a:cubicBezTo>
                  <a:pt x="1015223" y="963285"/>
                  <a:pt x="1081261" y="1049879"/>
                  <a:pt x="1134091" y="1118800"/>
                </a:cubicBezTo>
                <a:cubicBezTo>
                  <a:pt x="1189563" y="1190373"/>
                  <a:pt x="1227425" y="1234553"/>
                  <a:pt x="1303147" y="1234553"/>
                </a:cubicBezTo>
                <a:cubicBezTo>
                  <a:pt x="1378871" y="1234553"/>
                  <a:pt x="1416733" y="1190373"/>
                  <a:pt x="1472205" y="1118800"/>
                </a:cubicBezTo>
                <a:cubicBezTo>
                  <a:pt x="1525035" y="1049879"/>
                  <a:pt x="1591953" y="963285"/>
                  <a:pt x="1720507" y="963285"/>
                </a:cubicBezTo>
                <a:cubicBezTo>
                  <a:pt x="1849941" y="963285"/>
                  <a:pt x="1915979" y="1049879"/>
                  <a:pt x="1969691" y="1118800"/>
                </a:cubicBezTo>
                <a:cubicBezTo>
                  <a:pt x="2025163" y="1190373"/>
                  <a:pt x="2063023" y="1234553"/>
                  <a:pt x="2138747" y="1234553"/>
                </a:cubicBezTo>
                <a:cubicBezTo>
                  <a:pt x="2166923" y="1234553"/>
                  <a:pt x="2189817" y="1256644"/>
                  <a:pt x="2189817" y="1284919"/>
                </a:cubicBezTo>
                <a:cubicBezTo>
                  <a:pt x="2189817" y="1313195"/>
                  <a:pt x="2166923" y="1335285"/>
                  <a:pt x="2138747" y="1335285"/>
                </a:cubicBezTo>
                <a:cubicBezTo>
                  <a:pt x="2009313" y="1335285"/>
                  <a:pt x="1943275" y="1249575"/>
                  <a:pt x="1889565" y="1180653"/>
                </a:cubicBezTo>
                <a:cubicBezTo>
                  <a:pt x="1834973" y="1109081"/>
                  <a:pt x="1797111" y="1065784"/>
                  <a:pt x="1720507" y="1065784"/>
                </a:cubicBezTo>
                <a:cubicBezTo>
                  <a:pt x="1645665" y="1065784"/>
                  <a:pt x="1607803" y="1109081"/>
                  <a:pt x="1552331" y="1180653"/>
                </a:cubicBezTo>
                <a:cubicBezTo>
                  <a:pt x="1498619" y="1249575"/>
                  <a:pt x="1432583" y="1335285"/>
                  <a:pt x="1303147" y="1335285"/>
                </a:cubicBezTo>
                <a:cubicBezTo>
                  <a:pt x="1174595" y="1335285"/>
                  <a:pt x="1107675" y="1249575"/>
                  <a:pt x="1054845" y="1180653"/>
                </a:cubicBezTo>
                <a:cubicBezTo>
                  <a:pt x="999373" y="1109081"/>
                  <a:pt x="961511" y="1065784"/>
                  <a:pt x="885789" y="1065784"/>
                </a:cubicBezTo>
                <a:cubicBezTo>
                  <a:pt x="810065" y="1065784"/>
                  <a:pt x="772203" y="1109081"/>
                  <a:pt x="717612" y="1180653"/>
                </a:cubicBezTo>
                <a:cubicBezTo>
                  <a:pt x="663901" y="1249575"/>
                  <a:pt x="596983" y="1335285"/>
                  <a:pt x="468429" y="1335285"/>
                </a:cubicBezTo>
                <a:cubicBezTo>
                  <a:pt x="338995" y="1335285"/>
                  <a:pt x="272957" y="1249575"/>
                  <a:pt x="220126" y="1180653"/>
                </a:cubicBezTo>
                <a:cubicBezTo>
                  <a:pt x="164654" y="1109081"/>
                  <a:pt x="126793" y="1065784"/>
                  <a:pt x="50189" y="1065784"/>
                </a:cubicBezTo>
                <a:cubicBezTo>
                  <a:pt x="22893" y="1065784"/>
                  <a:pt x="0" y="1042810"/>
                  <a:pt x="0" y="1014534"/>
                </a:cubicBezTo>
                <a:cubicBezTo>
                  <a:pt x="0" y="986259"/>
                  <a:pt x="22893" y="963285"/>
                  <a:pt x="50189" y="963285"/>
                </a:cubicBezTo>
                <a:close/>
                <a:moveTo>
                  <a:pt x="3405357" y="62147"/>
                </a:moveTo>
                <a:cubicBezTo>
                  <a:pt x="3480289" y="62147"/>
                  <a:pt x="3519079" y="112343"/>
                  <a:pt x="3550815" y="152852"/>
                </a:cubicBezTo>
                <a:cubicBezTo>
                  <a:pt x="3582551" y="194241"/>
                  <a:pt x="3604591" y="219780"/>
                  <a:pt x="3648669" y="219780"/>
                </a:cubicBezTo>
                <a:cubicBezTo>
                  <a:pt x="3693627" y="219780"/>
                  <a:pt x="3715667" y="194241"/>
                  <a:pt x="3747403" y="152852"/>
                </a:cubicBezTo>
                <a:cubicBezTo>
                  <a:pt x="3779139" y="112343"/>
                  <a:pt x="3817929" y="62147"/>
                  <a:pt x="3893743" y="62147"/>
                </a:cubicBezTo>
                <a:cubicBezTo>
                  <a:pt x="3968675" y="62147"/>
                  <a:pt x="4007463" y="112343"/>
                  <a:pt x="4039201" y="152852"/>
                </a:cubicBezTo>
                <a:cubicBezTo>
                  <a:pt x="4071817" y="194241"/>
                  <a:pt x="4093857" y="219780"/>
                  <a:pt x="4137935" y="219780"/>
                </a:cubicBezTo>
                <a:cubicBezTo>
                  <a:pt x="4182013" y="219780"/>
                  <a:pt x="4204933" y="194241"/>
                  <a:pt x="4236671" y="152852"/>
                </a:cubicBezTo>
                <a:cubicBezTo>
                  <a:pt x="4268407" y="112343"/>
                  <a:pt x="4307195" y="62147"/>
                  <a:pt x="4383009" y="62147"/>
                </a:cubicBezTo>
                <a:cubicBezTo>
                  <a:pt x="4457943" y="62147"/>
                  <a:pt x="4496731" y="112343"/>
                  <a:pt x="4528467" y="152852"/>
                </a:cubicBezTo>
                <a:cubicBezTo>
                  <a:pt x="4561085" y="194241"/>
                  <a:pt x="4582243" y="219780"/>
                  <a:pt x="4627201" y="219780"/>
                </a:cubicBezTo>
                <a:cubicBezTo>
                  <a:pt x="4643951" y="219780"/>
                  <a:pt x="4656293" y="232989"/>
                  <a:pt x="4656293" y="249721"/>
                </a:cubicBezTo>
                <a:cubicBezTo>
                  <a:pt x="4656293" y="265573"/>
                  <a:pt x="4643951" y="278782"/>
                  <a:pt x="4627201" y="278782"/>
                </a:cubicBezTo>
                <a:cubicBezTo>
                  <a:pt x="4551387" y="278782"/>
                  <a:pt x="4512599" y="228586"/>
                  <a:pt x="4481745" y="188958"/>
                </a:cubicBezTo>
                <a:cubicBezTo>
                  <a:pt x="4449127" y="147568"/>
                  <a:pt x="4426205" y="121149"/>
                  <a:pt x="4383009" y="121149"/>
                </a:cubicBezTo>
                <a:cubicBezTo>
                  <a:pt x="4338049" y="121149"/>
                  <a:pt x="4316011" y="147568"/>
                  <a:pt x="4283393" y="188958"/>
                </a:cubicBezTo>
                <a:cubicBezTo>
                  <a:pt x="4252539" y="228586"/>
                  <a:pt x="4213749" y="278782"/>
                  <a:pt x="4137935" y="278782"/>
                </a:cubicBezTo>
                <a:cubicBezTo>
                  <a:pt x="4062121" y="278782"/>
                  <a:pt x="4023331" y="228586"/>
                  <a:pt x="3992477" y="188958"/>
                </a:cubicBezTo>
                <a:cubicBezTo>
                  <a:pt x="3959859" y="147568"/>
                  <a:pt x="3937821" y="121149"/>
                  <a:pt x="3893743" y="121149"/>
                </a:cubicBezTo>
                <a:cubicBezTo>
                  <a:pt x="3849665" y="121149"/>
                  <a:pt x="3826743" y="147568"/>
                  <a:pt x="3795007" y="188958"/>
                </a:cubicBezTo>
                <a:cubicBezTo>
                  <a:pt x="3763271" y="228586"/>
                  <a:pt x="3724483" y="278782"/>
                  <a:pt x="3648669" y="278782"/>
                </a:cubicBezTo>
                <a:cubicBezTo>
                  <a:pt x="3573735" y="278782"/>
                  <a:pt x="3534947" y="228586"/>
                  <a:pt x="3503211" y="188958"/>
                </a:cubicBezTo>
                <a:cubicBezTo>
                  <a:pt x="3471475" y="147568"/>
                  <a:pt x="3449435" y="121149"/>
                  <a:pt x="3405357" y="121149"/>
                </a:cubicBezTo>
                <a:cubicBezTo>
                  <a:pt x="3388607" y="121149"/>
                  <a:pt x="3375383" y="108820"/>
                  <a:pt x="3375383" y="92088"/>
                </a:cubicBezTo>
                <a:cubicBezTo>
                  <a:pt x="3375383" y="75356"/>
                  <a:pt x="3388607" y="62147"/>
                  <a:pt x="3405357" y="62147"/>
                </a:cubicBezTo>
                <a:close/>
                <a:moveTo>
                  <a:pt x="1180369" y="0"/>
                </a:moveTo>
                <a:cubicBezTo>
                  <a:pt x="1229177" y="0"/>
                  <a:pt x="1269269" y="40092"/>
                  <a:pt x="1269269" y="88901"/>
                </a:cubicBezTo>
                <a:cubicBezTo>
                  <a:pt x="1269269" y="137709"/>
                  <a:pt x="1229177" y="177802"/>
                  <a:pt x="1180369" y="177802"/>
                </a:cubicBezTo>
                <a:cubicBezTo>
                  <a:pt x="1131559" y="177802"/>
                  <a:pt x="1091467" y="137709"/>
                  <a:pt x="1091467" y="88901"/>
                </a:cubicBezTo>
                <a:cubicBezTo>
                  <a:pt x="1091467" y="40092"/>
                  <a:pt x="1131559" y="0"/>
                  <a:pt x="1180369"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27" name="Freeform 23">
            <a:extLst>
              <a:ext uri="{FF2B5EF4-FFF2-40B4-BE49-F238E27FC236}">
                <a16:creationId xmlns:a16="http://schemas.microsoft.com/office/drawing/2014/main" id="{99DC1785-B325-6548-9581-6A7F4166D95D}"/>
              </a:ext>
            </a:extLst>
          </p:cNvPr>
          <p:cNvSpPr>
            <a:spLocks noChangeArrowheads="1"/>
          </p:cNvSpPr>
          <p:nvPr/>
        </p:nvSpPr>
        <p:spPr bwMode="auto">
          <a:xfrm>
            <a:off x="8507127" y="5787176"/>
            <a:ext cx="1456580" cy="407843"/>
          </a:xfrm>
          <a:custGeom>
            <a:avLst/>
            <a:gdLst>
              <a:gd name="T0" fmla="*/ 2845 w 3309"/>
              <a:gd name="T1" fmla="*/ 927 h 928"/>
              <a:gd name="T2" fmla="*/ 464 w 3309"/>
              <a:gd name="T3" fmla="*/ 927 h 928"/>
              <a:gd name="T4" fmla="*/ 464 w 3309"/>
              <a:gd name="T5" fmla="*/ 927 h 928"/>
              <a:gd name="T6" fmla="*/ 0 w 3309"/>
              <a:gd name="T7" fmla="*/ 464 h 928"/>
              <a:gd name="T8" fmla="*/ 0 w 3309"/>
              <a:gd name="T9" fmla="*/ 464 h 928"/>
              <a:gd name="T10" fmla="*/ 464 w 3309"/>
              <a:gd name="T11" fmla="*/ 0 h 928"/>
              <a:gd name="T12" fmla="*/ 2845 w 3309"/>
              <a:gd name="T13" fmla="*/ 0 h 928"/>
              <a:gd name="T14" fmla="*/ 2845 w 3309"/>
              <a:gd name="T15" fmla="*/ 0 h 928"/>
              <a:gd name="T16" fmla="*/ 3308 w 3309"/>
              <a:gd name="T17" fmla="*/ 464 h 928"/>
              <a:gd name="T18" fmla="*/ 3308 w 3309"/>
              <a:gd name="T19" fmla="*/ 464 h 928"/>
              <a:gd name="T20" fmla="*/ 2845 w 3309"/>
              <a:gd name="T21" fmla="*/ 92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9" h="928">
                <a:moveTo>
                  <a:pt x="2845" y="927"/>
                </a:moveTo>
                <a:lnTo>
                  <a:pt x="464" y="927"/>
                </a:lnTo>
                <a:lnTo>
                  <a:pt x="464" y="927"/>
                </a:lnTo>
                <a:cubicBezTo>
                  <a:pt x="208" y="927"/>
                  <a:pt x="0" y="720"/>
                  <a:pt x="0" y="464"/>
                </a:cubicBezTo>
                <a:lnTo>
                  <a:pt x="0" y="464"/>
                </a:lnTo>
                <a:cubicBezTo>
                  <a:pt x="0" y="208"/>
                  <a:pt x="208" y="0"/>
                  <a:pt x="464" y="0"/>
                </a:cubicBezTo>
                <a:lnTo>
                  <a:pt x="2845" y="0"/>
                </a:lnTo>
                <a:lnTo>
                  <a:pt x="2845" y="0"/>
                </a:lnTo>
                <a:cubicBezTo>
                  <a:pt x="3101" y="0"/>
                  <a:pt x="3308" y="208"/>
                  <a:pt x="3308" y="464"/>
                </a:cubicBezTo>
                <a:lnTo>
                  <a:pt x="3308" y="464"/>
                </a:lnTo>
                <a:cubicBezTo>
                  <a:pt x="3308" y="720"/>
                  <a:pt x="3101" y="927"/>
                  <a:pt x="2845" y="927"/>
                </a:cubicBezTo>
              </a:path>
            </a:pathLst>
          </a:custGeom>
          <a:noFill/>
          <a:ln w="381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1" name="Freeform 27">
            <a:extLst>
              <a:ext uri="{FF2B5EF4-FFF2-40B4-BE49-F238E27FC236}">
                <a16:creationId xmlns:a16="http://schemas.microsoft.com/office/drawing/2014/main" id="{4485C228-4E0B-444A-88DC-EC8E1C61393A}"/>
              </a:ext>
            </a:extLst>
          </p:cNvPr>
          <p:cNvSpPr>
            <a:spLocks noChangeArrowheads="1"/>
          </p:cNvSpPr>
          <p:nvPr/>
        </p:nvSpPr>
        <p:spPr bwMode="auto">
          <a:xfrm>
            <a:off x="4757890" y="1411610"/>
            <a:ext cx="2647092" cy="5065391"/>
          </a:xfrm>
          <a:prstGeom prst="roundRect">
            <a:avLst>
              <a:gd name="adj" fmla="val 12248"/>
            </a:avLst>
          </a:prstGeom>
          <a:solidFill>
            <a:schemeClr val="accent2"/>
          </a:solidFill>
          <a:ln>
            <a:noFill/>
          </a:ln>
          <a:effectLst/>
        </p:spPr>
        <p:txBody>
          <a:bodyPr wrap="none" anchor="ctr"/>
          <a:lstStyle/>
          <a:p>
            <a:pPr algn="ctr"/>
            <a:r>
              <a:rPr lang="es-SV" sz="3266" b="1" dirty="0"/>
              <a:t>Esquemas de</a:t>
            </a:r>
          </a:p>
          <a:p>
            <a:pPr algn="ctr"/>
            <a:r>
              <a:rPr lang="es-SV" sz="3266" b="1" dirty="0"/>
              <a:t> tratamiento </a:t>
            </a:r>
          </a:p>
          <a:p>
            <a:pPr algn="ctr"/>
            <a:r>
              <a:rPr lang="es-SV" sz="3266" b="1" dirty="0"/>
              <a:t>antirretroviral</a:t>
            </a:r>
          </a:p>
        </p:txBody>
      </p:sp>
      <p:sp>
        <p:nvSpPr>
          <p:cNvPr id="32" name="Freeform 28">
            <a:extLst>
              <a:ext uri="{FF2B5EF4-FFF2-40B4-BE49-F238E27FC236}">
                <a16:creationId xmlns:a16="http://schemas.microsoft.com/office/drawing/2014/main" id="{5E7D502B-FFDE-3548-A55B-3132A4A08DFE}"/>
              </a:ext>
            </a:extLst>
          </p:cNvPr>
          <p:cNvSpPr>
            <a:spLocks noChangeArrowheads="1"/>
          </p:cNvSpPr>
          <p:nvPr/>
        </p:nvSpPr>
        <p:spPr bwMode="auto">
          <a:xfrm>
            <a:off x="4757890" y="5470614"/>
            <a:ext cx="2647092" cy="1006387"/>
          </a:xfrm>
          <a:prstGeom prst="round2SameRect">
            <a:avLst>
              <a:gd name="adj1" fmla="val 0"/>
              <a:gd name="adj2" fmla="val 17318"/>
            </a:avLst>
          </a:prstGeom>
          <a:solidFill>
            <a:schemeClr val="bg1"/>
          </a:solidFill>
          <a:ln>
            <a:noFill/>
          </a:ln>
          <a:effectLst/>
        </p:spPr>
        <p:txBody>
          <a:bodyPr wrap="none" anchor="ctr"/>
          <a:lstStyle/>
          <a:p>
            <a:endParaRPr lang="en-US" sz="3266"/>
          </a:p>
        </p:txBody>
      </p:sp>
      <p:sp>
        <p:nvSpPr>
          <p:cNvPr id="34" name="Freeform 30">
            <a:extLst>
              <a:ext uri="{FF2B5EF4-FFF2-40B4-BE49-F238E27FC236}">
                <a16:creationId xmlns:a16="http://schemas.microsoft.com/office/drawing/2014/main" id="{AB9E1FC8-3534-CC48-BD6C-7C60D9ACC00C}"/>
              </a:ext>
            </a:extLst>
          </p:cNvPr>
          <p:cNvSpPr>
            <a:spLocks noChangeArrowheads="1"/>
          </p:cNvSpPr>
          <p:nvPr/>
        </p:nvSpPr>
        <p:spPr bwMode="auto">
          <a:xfrm>
            <a:off x="4674379" y="1667969"/>
            <a:ext cx="83510" cy="33015"/>
          </a:xfrm>
          <a:custGeom>
            <a:avLst/>
            <a:gdLst>
              <a:gd name="T0" fmla="*/ 0 w 190"/>
              <a:gd name="T1" fmla="*/ 74 h 75"/>
              <a:gd name="T2" fmla="*/ 189 w 190"/>
              <a:gd name="T3" fmla="*/ 0 h 75"/>
              <a:gd name="T4" fmla="*/ 189 w 190"/>
              <a:gd name="T5" fmla="*/ 73 h 75"/>
              <a:gd name="T6" fmla="*/ 0 w 190"/>
              <a:gd name="T7" fmla="*/ 74 h 75"/>
            </a:gdLst>
            <a:ahLst/>
            <a:cxnLst>
              <a:cxn ang="0">
                <a:pos x="T0" y="T1"/>
              </a:cxn>
              <a:cxn ang="0">
                <a:pos x="T2" y="T3"/>
              </a:cxn>
              <a:cxn ang="0">
                <a:pos x="T4" y="T5"/>
              </a:cxn>
              <a:cxn ang="0">
                <a:pos x="T6" y="T7"/>
              </a:cxn>
            </a:cxnLst>
            <a:rect l="0" t="0" r="r" b="b"/>
            <a:pathLst>
              <a:path w="190" h="75">
                <a:moveTo>
                  <a:pt x="0" y="74"/>
                </a:moveTo>
                <a:lnTo>
                  <a:pt x="189" y="0"/>
                </a:lnTo>
                <a:lnTo>
                  <a:pt x="189" y="73"/>
                </a:lnTo>
                <a:lnTo>
                  <a:pt x="0" y="74"/>
                </a:lnTo>
              </a:path>
            </a:pathLst>
          </a:custGeom>
          <a:solidFill>
            <a:schemeClr val="accent2">
              <a:lumMod val="50000"/>
            </a:schemeClr>
          </a:solidFill>
          <a:ln>
            <a:noFill/>
          </a:ln>
          <a:effectLst/>
        </p:spPr>
        <p:txBody>
          <a:bodyPr wrap="none" anchor="ctr"/>
          <a:lstStyle/>
          <a:p>
            <a:endParaRPr lang="en-US" sz="3266"/>
          </a:p>
        </p:txBody>
      </p:sp>
      <p:sp>
        <p:nvSpPr>
          <p:cNvPr id="35" name="Freeform 31">
            <a:extLst>
              <a:ext uri="{FF2B5EF4-FFF2-40B4-BE49-F238E27FC236}">
                <a16:creationId xmlns:a16="http://schemas.microsoft.com/office/drawing/2014/main" id="{D10647D0-3161-CA42-B00E-F6DD56C58571}"/>
              </a:ext>
            </a:extLst>
          </p:cNvPr>
          <p:cNvSpPr>
            <a:spLocks noChangeArrowheads="1"/>
          </p:cNvSpPr>
          <p:nvPr/>
        </p:nvSpPr>
        <p:spPr bwMode="auto">
          <a:xfrm>
            <a:off x="7404981" y="1667969"/>
            <a:ext cx="83510" cy="33015"/>
          </a:xfrm>
          <a:custGeom>
            <a:avLst/>
            <a:gdLst>
              <a:gd name="T0" fmla="*/ 189 w 190"/>
              <a:gd name="T1" fmla="*/ 74 h 75"/>
              <a:gd name="T2" fmla="*/ 0 w 190"/>
              <a:gd name="T3" fmla="*/ 0 h 75"/>
              <a:gd name="T4" fmla="*/ 0 w 190"/>
              <a:gd name="T5" fmla="*/ 73 h 75"/>
              <a:gd name="T6" fmla="*/ 189 w 190"/>
              <a:gd name="T7" fmla="*/ 74 h 75"/>
            </a:gdLst>
            <a:ahLst/>
            <a:cxnLst>
              <a:cxn ang="0">
                <a:pos x="T0" y="T1"/>
              </a:cxn>
              <a:cxn ang="0">
                <a:pos x="T2" y="T3"/>
              </a:cxn>
              <a:cxn ang="0">
                <a:pos x="T4" y="T5"/>
              </a:cxn>
              <a:cxn ang="0">
                <a:pos x="T6" y="T7"/>
              </a:cxn>
            </a:cxnLst>
            <a:rect l="0" t="0" r="r" b="b"/>
            <a:pathLst>
              <a:path w="190" h="75">
                <a:moveTo>
                  <a:pt x="189" y="74"/>
                </a:moveTo>
                <a:lnTo>
                  <a:pt x="0" y="0"/>
                </a:lnTo>
                <a:lnTo>
                  <a:pt x="0" y="73"/>
                </a:lnTo>
                <a:lnTo>
                  <a:pt x="189" y="74"/>
                </a:lnTo>
              </a:path>
            </a:pathLst>
          </a:custGeom>
          <a:solidFill>
            <a:schemeClr val="accent2">
              <a:lumMod val="50000"/>
            </a:schemeClr>
          </a:solidFill>
          <a:ln>
            <a:noFill/>
          </a:ln>
          <a:effectLst/>
        </p:spPr>
        <p:txBody>
          <a:bodyPr wrap="none" anchor="ctr"/>
          <a:lstStyle/>
          <a:p>
            <a:endParaRPr lang="en-US" sz="3266"/>
          </a:p>
        </p:txBody>
      </p:sp>
      <p:sp>
        <p:nvSpPr>
          <p:cNvPr id="51" name="Freeform 50">
            <a:extLst>
              <a:ext uri="{FF2B5EF4-FFF2-40B4-BE49-F238E27FC236}">
                <a16:creationId xmlns:a16="http://schemas.microsoft.com/office/drawing/2014/main" id="{7282610A-20D7-FA40-A21D-43A18C291321}"/>
              </a:ext>
            </a:extLst>
          </p:cNvPr>
          <p:cNvSpPr>
            <a:spLocks noChangeArrowheads="1"/>
          </p:cNvSpPr>
          <p:nvPr/>
        </p:nvSpPr>
        <p:spPr bwMode="auto">
          <a:xfrm>
            <a:off x="4875606" y="2483077"/>
            <a:ext cx="2411659" cy="2322318"/>
          </a:xfrm>
          <a:custGeom>
            <a:avLst/>
            <a:gdLst>
              <a:gd name="connsiteX0" fmla="*/ 1302883 w 4823318"/>
              <a:gd name="connsiteY0" fmla="*/ 4346437 h 4644635"/>
              <a:gd name="connsiteX1" fmla="*/ 1501928 w 4823318"/>
              <a:gd name="connsiteY1" fmla="*/ 4470318 h 4644635"/>
              <a:gd name="connsiteX2" fmla="*/ 1636681 w 4823318"/>
              <a:gd name="connsiteY2" fmla="*/ 4563228 h 4644635"/>
              <a:gd name="connsiteX3" fmla="*/ 1772313 w 4823318"/>
              <a:gd name="connsiteY3" fmla="*/ 4470318 h 4644635"/>
              <a:gd name="connsiteX4" fmla="*/ 1970478 w 4823318"/>
              <a:gd name="connsiteY4" fmla="*/ 4346437 h 4644635"/>
              <a:gd name="connsiteX5" fmla="*/ 2169524 w 4823318"/>
              <a:gd name="connsiteY5" fmla="*/ 4470318 h 4644635"/>
              <a:gd name="connsiteX6" fmla="*/ 2305157 w 4823318"/>
              <a:gd name="connsiteY6" fmla="*/ 4563228 h 4644635"/>
              <a:gd name="connsiteX7" fmla="*/ 2439909 w 4823318"/>
              <a:gd name="connsiteY7" fmla="*/ 4470318 h 4644635"/>
              <a:gd name="connsiteX8" fmla="*/ 2638074 w 4823318"/>
              <a:gd name="connsiteY8" fmla="*/ 4346437 h 4644635"/>
              <a:gd name="connsiteX9" fmla="*/ 2838000 w 4823318"/>
              <a:gd name="connsiteY9" fmla="*/ 4470318 h 4644635"/>
              <a:gd name="connsiteX10" fmla="*/ 2972753 w 4823318"/>
              <a:gd name="connsiteY10" fmla="*/ 4563228 h 4644635"/>
              <a:gd name="connsiteX11" fmla="*/ 3013266 w 4823318"/>
              <a:gd name="connsiteY11" fmla="*/ 4603932 h 4644635"/>
              <a:gd name="connsiteX12" fmla="*/ 2972753 w 4823318"/>
              <a:gd name="connsiteY12" fmla="*/ 4644635 h 4644635"/>
              <a:gd name="connsiteX13" fmla="*/ 2773707 w 4823318"/>
              <a:gd name="connsiteY13" fmla="*/ 4520755 h 4644635"/>
              <a:gd name="connsiteX14" fmla="*/ 2638074 w 4823318"/>
              <a:gd name="connsiteY14" fmla="*/ 4427844 h 4644635"/>
              <a:gd name="connsiteX15" fmla="*/ 2504203 w 4823318"/>
              <a:gd name="connsiteY15" fmla="*/ 4520755 h 4644635"/>
              <a:gd name="connsiteX16" fmla="*/ 2305157 w 4823318"/>
              <a:gd name="connsiteY16" fmla="*/ 4644635 h 4644635"/>
              <a:gd name="connsiteX17" fmla="*/ 2106111 w 4823318"/>
              <a:gd name="connsiteY17" fmla="*/ 4520755 h 4644635"/>
              <a:gd name="connsiteX18" fmla="*/ 1970478 w 4823318"/>
              <a:gd name="connsiteY18" fmla="*/ 4427844 h 4644635"/>
              <a:gd name="connsiteX19" fmla="*/ 1835726 w 4823318"/>
              <a:gd name="connsiteY19" fmla="*/ 4520755 h 4644635"/>
              <a:gd name="connsiteX20" fmla="*/ 1636681 w 4823318"/>
              <a:gd name="connsiteY20" fmla="*/ 4644635 h 4644635"/>
              <a:gd name="connsiteX21" fmla="*/ 1437635 w 4823318"/>
              <a:gd name="connsiteY21" fmla="*/ 4520755 h 4644635"/>
              <a:gd name="connsiteX22" fmla="*/ 1302883 w 4823318"/>
              <a:gd name="connsiteY22" fmla="*/ 4427844 h 4644635"/>
              <a:gd name="connsiteX23" fmla="*/ 1262369 w 4823318"/>
              <a:gd name="connsiteY23" fmla="*/ 4387141 h 4644635"/>
              <a:gd name="connsiteX24" fmla="*/ 1302883 w 4823318"/>
              <a:gd name="connsiteY24" fmla="*/ 4346437 h 4644635"/>
              <a:gd name="connsiteX25" fmla="*/ 928327 w 4823318"/>
              <a:gd name="connsiteY25" fmla="*/ 3655047 h 4644635"/>
              <a:gd name="connsiteX26" fmla="*/ 1016788 w 4823318"/>
              <a:gd name="connsiteY26" fmla="*/ 3743948 h 4644635"/>
              <a:gd name="connsiteX27" fmla="*/ 928327 w 4823318"/>
              <a:gd name="connsiteY27" fmla="*/ 3832849 h 4644635"/>
              <a:gd name="connsiteX28" fmla="*/ 838990 w 4823318"/>
              <a:gd name="connsiteY28" fmla="*/ 3743948 h 4644635"/>
              <a:gd name="connsiteX29" fmla="*/ 928327 w 4823318"/>
              <a:gd name="connsiteY29" fmla="*/ 3655047 h 4644635"/>
              <a:gd name="connsiteX30" fmla="*/ 3510229 w 4823318"/>
              <a:gd name="connsiteY30" fmla="*/ 2862666 h 4644635"/>
              <a:gd name="connsiteX31" fmla="*/ 3655687 w 4823318"/>
              <a:gd name="connsiteY31" fmla="*/ 2953740 h 4644635"/>
              <a:gd name="connsiteX32" fmla="*/ 3754422 w 4823318"/>
              <a:gd name="connsiteY32" fmla="*/ 3020940 h 4644635"/>
              <a:gd name="connsiteX33" fmla="*/ 3853157 w 4823318"/>
              <a:gd name="connsiteY33" fmla="*/ 2953740 h 4644635"/>
              <a:gd name="connsiteX34" fmla="*/ 3998614 w 4823318"/>
              <a:gd name="connsiteY34" fmla="*/ 2862666 h 4644635"/>
              <a:gd name="connsiteX35" fmla="*/ 4144072 w 4823318"/>
              <a:gd name="connsiteY35" fmla="*/ 2953740 h 4644635"/>
              <a:gd name="connsiteX36" fmla="*/ 4242807 w 4823318"/>
              <a:gd name="connsiteY36" fmla="*/ 3020940 h 4644635"/>
              <a:gd name="connsiteX37" fmla="*/ 4342424 w 4823318"/>
              <a:gd name="connsiteY37" fmla="*/ 2953740 h 4644635"/>
              <a:gd name="connsiteX38" fmla="*/ 4487000 w 4823318"/>
              <a:gd name="connsiteY38" fmla="*/ 2862666 h 4644635"/>
              <a:gd name="connsiteX39" fmla="*/ 4633339 w 4823318"/>
              <a:gd name="connsiteY39" fmla="*/ 2953740 h 4644635"/>
              <a:gd name="connsiteX40" fmla="*/ 4732074 w 4823318"/>
              <a:gd name="connsiteY40" fmla="*/ 3020940 h 4644635"/>
              <a:gd name="connsiteX41" fmla="*/ 4761165 w 4823318"/>
              <a:gd name="connsiteY41" fmla="*/ 3050119 h 4644635"/>
              <a:gd name="connsiteX42" fmla="*/ 4732074 w 4823318"/>
              <a:gd name="connsiteY42" fmla="*/ 3079298 h 4644635"/>
              <a:gd name="connsiteX43" fmla="*/ 4586616 w 4823318"/>
              <a:gd name="connsiteY43" fmla="*/ 2989108 h 4644635"/>
              <a:gd name="connsiteX44" fmla="*/ 4487000 w 4823318"/>
              <a:gd name="connsiteY44" fmla="*/ 2922792 h 4644635"/>
              <a:gd name="connsiteX45" fmla="*/ 4388265 w 4823318"/>
              <a:gd name="connsiteY45" fmla="*/ 2989108 h 4644635"/>
              <a:gd name="connsiteX46" fmla="*/ 4242807 w 4823318"/>
              <a:gd name="connsiteY46" fmla="*/ 3079298 h 4644635"/>
              <a:gd name="connsiteX47" fmla="*/ 4097349 w 4823318"/>
              <a:gd name="connsiteY47" fmla="*/ 2989108 h 4644635"/>
              <a:gd name="connsiteX48" fmla="*/ 3998614 w 4823318"/>
              <a:gd name="connsiteY48" fmla="*/ 2922792 h 4644635"/>
              <a:gd name="connsiteX49" fmla="*/ 3899879 w 4823318"/>
              <a:gd name="connsiteY49" fmla="*/ 2989108 h 4644635"/>
              <a:gd name="connsiteX50" fmla="*/ 3754422 w 4823318"/>
              <a:gd name="connsiteY50" fmla="*/ 3079298 h 4644635"/>
              <a:gd name="connsiteX51" fmla="*/ 3608964 w 4823318"/>
              <a:gd name="connsiteY51" fmla="*/ 2989108 h 4644635"/>
              <a:gd name="connsiteX52" fmla="*/ 3510229 w 4823318"/>
              <a:gd name="connsiteY52" fmla="*/ 2922792 h 4644635"/>
              <a:gd name="connsiteX53" fmla="*/ 3480256 w 4823318"/>
              <a:gd name="connsiteY53" fmla="*/ 2892729 h 4644635"/>
              <a:gd name="connsiteX54" fmla="*/ 3510229 w 4823318"/>
              <a:gd name="connsiteY54" fmla="*/ 2862666 h 4644635"/>
              <a:gd name="connsiteX55" fmla="*/ 88030 w 4823318"/>
              <a:gd name="connsiteY55" fmla="*/ 2330529 h 4644635"/>
              <a:gd name="connsiteX56" fmla="*/ 177802 w 4823318"/>
              <a:gd name="connsiteY56" fmla="*/ 2419430 h 4644635"/>
              <a:gd name="connsiteX57" fmla="*/ 88030 w 4823318"/>
              <a:gd name="connsiteY57" fmla="*/ 2508331 h 4644635"/>
              <a:gd name="connsiteX58" fmla="*/ 0 w 4823318"/>
              <a:gd name="connsiteY58" fmla="*/ 2419430 h 4644635"/>
              <a:gd name="connsiteX59" fmla="*/ 88030 w 4823318"/>
              <a:gd name="connsiteY59" fmla="*/ 2330529 h 4644635"/>
              <a:gd name="connsiteX60" fmla="*/ 4733981 w 4823318"/>
              <a:gd name="connsiteY60" fmla="*/ 1891615 h 4644635"/>
              <a:gd name="connsiteX61" fmla="*/ 4823318 w 4823318"/>
              <a:gd name="connsiteY61" fmla="*/ 1980516 h 4644635"/>
              <a:gd name="connsiteX62" fmla="*/ 4733981 w 4823318"/>
              <a:gd name="connsiteY62" fmla="*/ 2069417 h 4644635"/>
              <a:gd name="connsiteX63" fmla="*/ 4645520 w 4823318"/>
              <a:gd name="connsiteY63" fmla="*/ 1980516 h 4644635"/>
              <a:gd name="connsiteX64" fmla="*/ 4733981 w 4823318"/>
              <a:gd name="connsiteY64" fmla="*/ 1891615 h 4644635"/>
              <a:gd name="connsiteX65" fmla="*/ 214225 w 4823318"/>
              <a:gd name="connsiteY65" fmla="*/ 967170 h 4644635"/>
              <a:gd name="connsiteX66" fmla="*/ 462627 w 4823318"/>
              <a:gd name="connsiteY66" fmla="*/ 1120554 h 4644635"/>
              <a:gd name="connsiteX67" fmla="*/ 631752 w 4823318"/>
              <a:gd name="connsiteY67" fmla="*/ 1235373 h 4644635"/>
              <a:gd name="connsiteX68" fmla="*/ 800877 w 4823318"/>
              <a:gd name="connsiteY68" fmla="*/ 1120554 h 4644635"/>
              <a:gd name="connsiteX69" fmla="*/ 1050160 w 4823318"/>
              <a:gd name="connsiteY69" fmla="*/ 967170 h 4644635"/>
              <a:gd name="connsiteX70" fmla="*/ 1298563 w 4823318"/>
              <a:gd name="connsiteY70" fmla="*/ 1120554 h 4644635"/>
              <a:gd name="connsiteX71" fmla="*/ 1466807 w 4823318"/>
              <a:gd name="connsiteY71" fmla="*/ 1235373 h 4644635"/>
              <a:gd name="connsiteX72" fmla="*/ 1636813 w 4823318"/>
              <a:gd name="connsiteY72" fmla="*/ 1120554 h 4644635"/>
              <a:gd name="connsiteX73" fmla="*/ 1885215 w 4823318"/>
              <a:gd name="connsiteY73" fmla="*/ 967170 h 4644635"/>
              <a:gd name="connsiteX74" fmla="*/ 2133617 w 4823318"/>
              <a:gd name="connsiteY74" fmla="*/ 1120554 h 4644635"/>
              <a:gd name="connsiteX75" fmla="*/ 2302742 w 4823318"/>
              <a:gd name="connsiteY75" fmla="*/ 1235373 h 4644635"/>
              <a:gd name="connsiteX76" fmla="*/ 2352951 w 4823318"/>
              <a:gd name="connsiteY76" fmla="*/ 1284456 h 4644635"/>
              <a:gd name="connsiteX77" fmla="*/ 2302742 w 4823318"/>
              <a:gd name="connsiteY77" fmla="*/ 1335292 h 4644635"/>
              <a:gd name="connsiteX78" fmla="*/ 2054340 w 4823318"/>
              <a:gd name="connsiteY78" fmla="*/ 1181908 h 4644635"/>
              <a:gd name="connsiteX79" fmla="*/ 1885215 w 4823318"/>
              <a:gd name="connsiteY79" fmla="*/ 1067089 h 4644635"/>
              <a:gd name="connsiteX80" fmla="*/ 1716090 w 4823318"/>
              <a:gd name="connsiteY80" fmla="*/ 1181908 h 4644635"/>
              <a:gd name="connsiteX81" fmla="*/ 1466807 w 4823318"/>
              <a:gd name="connsiteY81" fmla="*/ 1335292 h 4644635"/>
              <a:gd name="connsiteX82" fmla="*/ 1218404 w 4823318"/>
              <a:gd name="connsiteY82" fmla="*/ 1181908 h 4644635"/>
              <a:gd name="connsiteX83" fmla="*/ 1050160 w 4823318"/>
              <a:gd name="connsiteY83" fmla="*/ 1067089 h 4644635"/>
              <a:gd name="connsiteX84" fmla="*/ 880154 w 4823318"/>
              <a:gd name="connsiteY84" fmla="*/ 1181908 h 4644635"/>
              <a:gd name="connsiteX85" fmla="*/ 631752 w 4823318"/>
              <a:gd name="connsiteY85" fmla="*/ 1335292 h 4644635"/>
              <a:gd name="connsiteX86" fmla="*/ 383350 w 4823318"/>
              <a:gd name="connsiteY86" fmla="*/ 1181908 h 4644635"/>
              <a:gd name="connsiteX87" fmla="*/ 214225 w 4823318"/>
              <a:gd name="connsiteY87" fmla="*/ 1067089 h 4644635"/>
              <a:gd name="connsiteX88" fmla="*/ 163135 w 4823318"/>
              <a:gd name="connsiteY88" fmla="*/ 1016253 h 4644635"/>
              <a:gd name="connsiteX89" fmla="*/ 214225 w 4823318"/>
              <a:gd name="connsiteY89" fmla="*/ 967170 h 4644635"/>
              <a:gd name="connsiteX90" fmla="*/ 3564587 w 4823318"/>
              <a:gd name="connsiteY90" fmla="*/ 66033 h 4644635"/>
              <a:gd name="connsiteX91" fmla="*/ 3709944 w 4823318"/>
              <a:gd name="connsiteY91" fmla="*/ 156738 h 4644635"/>
              <a:gd name="connsiteX92" fmla="*/ 3808611 w 4823318"/>
              <a:gd name="connsiteY92" fmla="*/ 223666 h 4644635"/>
              <a:gd name="connsiteX93" fmla="*/ 3907278 w 4823318"/>
              <a:gd name="connsiteY93" fmla="*/ 156738 h 4644635"/>
              <a:gd name="connsiteX94" fmla="*/ 4052636 w 4823318"/>
              <a:gd name="connsiteY94" fmla="*/ 66033 h 4644635"/>
              <a:gd name="connsiteX95" fmla="*/ 4197994 w 4823318"/>
              <a:gd name="connsiteY95" fmla="*/ 156738 h 4644635"/>
              <a:gd name="connsiteX96" fmla="*/ 4296661 w 4823318"/>
              <a:gd name="connsiteY96" fmla="*/ 223666 h 4644635"/>
              <a:gd name="connsiteX97" fmla="*/ 4395328 w 4823318"/>
              <a:gd name="connsiteY97" fmla="*/ 156738 h 4644635"/>
              <a:gd name="connsiteX98" fmla="*/ 4541567 w 4823318"/>
              <a:gd name="connsiteY98" fmla="*/ 66033 h 4644635"/>
              <a:gd name="connsiteX99" fmla="*/ 4686925 w 4823318"/>
              <a:gd name="connsiteY99" fmla="*/ 156738 h 4644635"/>
              <a:gd name="connsiteX100" fmla="*/ 4785591 w 4823318"/>
              <a:gd name="connsiteY100" fmla="*/ 223666 h 4644635"/>
              <a:gd name="connsiteX101" fmla="*/ 4815544 w 4823318"/>
              <a:gd name="connsiteY101" fmla="*/ 252727 h 4644635"/>
              <a:gd name="connsiteX102" fmla="*/ 4785591 w 4823318"/>
              <a:gd name="connsiteY102" fmla="*/ 282668 h 4644635"/>
              <a:gd name="connsiteX103" fmla="*/ 4640234 w 4823318"/>
              <a:gd name="connsiteY103" fmla="*/ 192844 h 4644635"/>
              <a:gd name="connsiteX104" fmla="*/ 4541567 w 4823318"/>
              <a:gd name="connsiteY104" fmla="*/ 125035 h 4644635"/>
              <a:gd name="connsiteX105" fmla="*/ 4442019 w 4823318"/>
              <a:gd name="connsiteY105" fmla="*/ 192844 h 4644635"/>
              <a:gd name="connsiteX106" fmla="*/ 4296661 w 4823318"/>
              <a:gd name="connsiteY106" fmla="*/ 282668 h 4644635"/>
              <a:gd name="connsiteX107" fmla="*/ 4151303 w 4823318"/>
              <a:gd name="connsiteY107" fmla="*/ 192844 h 4644635"/>
              <a:gd name="connsiteX108" fmla="*/ 4052636 w 4823318"/>
              <a:gd name="connsiteY108" fmla="*/ 125035 h 4644635"/>
              <a:gd name="connsiteX109" fmla="*/ 3953969 w 4823318"/>
              <a:gd name="connsiteY109" fmla="*/ 192844 h 4644635"/>
              <a:gd name="connsiteX110" fmla="*/ 3808611 w 4823318"/>
              <a:gd name="connsiteY110" fmla="*/ 282668 h 4644635"/>
              <a:gd name="connsiteX111" fmla="*/ 3663254 w 4823318"/>
              <a:gd name="connsiteY111" fmla="*/ 192844 h 4644635"/>
              <a:gd name="connsiteX112" fmla="*/ 3564587 w 4823318"/>
              <a:gd name="connsiteY112" fmla="*/ 125035 h 4644635"/>
              <a:gd name="connsiteX113" fmla="*/ 3534634 w 4823318"/>
              <a:gd name="connsiteY113" fmla="*/ 95094 h 4644635"/>
              <a:gd name="connsiteX114" fmla="*/ 3564587 w 4823318"/>
              <a:gd name="connsiteY114" fmla="*/ 66033 h 4644635"/>
              <a:gd name="connsiteX115" fmla="*/ 1344375 w 4823318"/>
              <a:gd name="connsiteY115" fmla="*/ 0 h 4644635"/>
              <a:gd name="connsiteX116" fmla="*/ 1432404 w 4823318"/>
              <a:gd name="connsiteY116" fmla="*/ 88029 h 4644635"/>
              <a:gd name="connsiteX117" fmla="*/ 1344375 w 4823318"/>
              <a:gd name="connsiteY117" fmla="*/ 177802 h 4644635"/>
              <a:gd name="connsiteX118" fmla="*/ 1254602 w 4823318"/>
              <a:gd name="connsiteY118" fmla="*/ 88029 h 4644635"/>
              <a:gd name="connsiteX119" fmla="*/ 1344375 w 4823318"/>
              <a:gd name="connsiteY119" fmla="*/ 0 h 46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823318" h="4644635">
                <a:moveTo>
                  <a:pt x="1302883" y="4346437"/>
                </a:moveTo>
                <a:cubicBezTo>
                  <a:pt x="1405928" y="4346437"/>
                  <a:pt x="1458772" y="4415456"/>
                  <a:pt x="1501928" y="4470318"/>
                </a:cubicBezTo>
                <a:cubicBezTo>
                  <a:pt x="1545965" y="4527834"/>
                  <a:pt x="1575910" y="4563228"/>
                  <a:pt x="1636681" y="4563228"/>
                </a:cubicBezTo>
                <a:cubicBezTo>
                  <a:pt x="1697451" y="4563228"/>
                  <a:pt x="1727396" y="4527834"/>
                  <a:pt x="1772313" y="4470318"/>
                </a:cubicBezTo>
                <a:cubicBezTo>
                  <a:pt x="1814589" y="4415456"/>
                  <a:pt x="1867433" y="4346437"/>
                  <a:pt x="1970478" y="4346437"/>
                </a:cubicBezTo>
                <a:cubicBezTo>
                  <a:pt x="2074405" y="4346437"/>
                  <a:pt x="2127249" y="4415456"/>
                  <a:pt x="2169524" y="4470318"/>
                </a:cubicBezTo>
                <a:cubicBezTo>
                  <a:pt x="2214441" y="4527834"/>
                  <a:pt x="2244386" y="4563228"/>
                  <a:pt x="2305157" y="4563228"/>
                </a:cubicBezTo>
                <a:cubicBezTo>
                  <a:pt x="2365927" y="4563228"/>
                  <a:pt x="2395872" y="4527834"/>
                  <a:pt x="2439909" y="4470318"/>
                </a:cubicBezTo>
                <a:cubicBezTo>
                  <a:pt x="2483065" y="4415456"/>
                  <a:pt x="2535909" y="4346437"/>
                  <a:pt x="2638074" y="4346437"/>
                </a:cubicBezTo>
                <a:cubicBezTo>
                  <a:pt x="2742001" y="4346437"/>
                  <a:pt x="2794845" y="4415456"/>
                  <a:pt x="2838000" y="4470318"/>
                </a:cubicBezTo>
                <a:cubicBezTo>
                  <a:pt x="2881156" y="4527834"/>
                  <a:pt x="2911982" y="4563228"/>
                  <a:pt x="2972753" y="4563228"/>
                </a:cubicBezTo>
                <a:cubicBezTo>
                  <a:pt x="2994771" y="4563228"/>
                  <a:pt x="3013266" y="4580925"/>
                  <a:pt x="3013266" y="4603932"/>
                </a:cubicBezTo>
                <a:cubicBezTo>
                  <a:pt x="3013266" y="4626053"/>
                  <a:pt x="2994771" y="4644635"/>
                  <a:pt x="2972753" y="4644635"/>
                </a:cubicBezTo>
                <a:cubicBezTo>
                  <a:pt x="2868826" y="4644635"/>
                  <a:pt x="2815982" y="4575616"/>
                  <a:pt x="2773707" y="4520755"/>
                </a:cubicBezTo>
                <a:cubicBezTo>
                  <a:pt x="2729670" y="4463239"/>
                  <a:pt x="2698845" y="4427844"/>
                  <a:pt x="2638074" y="4427844"/>
                </a:cubicBezTo>
                <a:cubicBezTo>
                  <a:pt x="2578184" y="4427844"/>
                  <a:pt x="2548239" y="4463239"/>
                  <a:pt x="2504203" y="4520755"/>
                </a:cubicBezTo>
                <a:cubicBezTo>
                  <a:pt x="2461047" y="4575616"/>
                  <a:pt x="2408203" y="4644635"/>
                  <a:pt x="2305157" y="4644635"/>
                </a:cubicBezTo>
                <a:cubicBezTo>
                  <a:pt x="2201230" y="4644635"/>
                  <a:pt x="2148386" y="4575616"/>
                  <a:pt x="2106111" y="4520755"/>
                </a:cubicBezTo>
                <a:cubicBezTo>
                  <a:pt x="2061194" y="4463239"/>
                  <a:pt x="2031249" y="4427844"/>
                  <a:pt x="1970478" y="4427844"/>
                </a:cubicBezTo>
                <a:cubicBezTo>
                  <a:pt x="1910589" y="4427844"/>
                  <a:pt x="1879763" y="4463239"/>
                  <a:pt x="1835726" y="4520755"/>
                </a:cubicBezTo>
                <a:cubicBezTo>
                  <a:pt x="1792570" y="4575616"/>
                  <a:pt x="1740607" y="4644635"/>
                  <a:pt x="1636681" y="4644635"/>
                </a:cubicBezTo>
                <a:cubicBezTo>
                  <a:pt x="1533635" y="4644635"/>
                  <a:pt x="1480791" y="4575616"/>
                  <a:pt x="1437635" y="4520755"/>
                </a:cubicBezTo>
                <a:cubicBezTo>
                  <a:pt x="1393598" y="4463239"/>
                  <a:pt x="1362773" y="4427844"/>
                  <a:pt x="1302883" y="4427844"/>
                </a:cubicBezTo>
                <a:cubicBezTo>
                  <a:pt x="1280864" y="4427844"/>
                  <a:pt x="1262369" y="4409262"/>
                  <a:pt x="1262369" y="4387141"/>
                </a:cubicBezTo>
                <a:cubicBezTo>
                  <a:pt x="1262369" y="4365019"/>
                  <a:pt x="1280864" y="4346437"/>
                  <a:pt x="1302883" y="4346437"/>
                </a:cubicBezTo>
                <a:close/>
                <a:moveTo>
                  <a:pt x="928327" y="3655047"/>
                </a:moveTo>
                <a:cubicBezTo>
                  <a:pt x="977375" y="3655047"/>
                  <a:pt x="1016788" y="3694268"/>
                  <a:pt x="1016788" y="3743948"/>
                </a:cubicBezTo>
                <a:cubicBezTo>
                  <a:pt x="1016788" y="3792757"/>
                  <a:pt x="977375" y="3832849"/>
                  <a:pt x="928327" y="3832849"/>
                </a:cubicBezTo>
                <a:cubicBezTo>
                  <a:pt x="878403" y="3832849"/>
                  <a:pt x="838990" y="3792757"/>
                  <a:pt x="838990" y="3743948"/>
                </a:cubicBezTo>
                <a:cubicBezTo>
                  <a:pt x="838990" y="3694268"/>
                  <a:pt x="878403" y="3655047"/>
                  <a:pt x="928327" y="3655047"/>
                </a:cubicBezTo>
                <a:close/>
                <a:moveTo>
                  <a:pt x="3510229" y="2862666"/>
                </a:moveTo>
                <a:cubicBezTo>
                  <a:pt x="3585162" y="2862666"/>
                  <a:pt x="3624832" y="2913066"/>
                  <a:pt x="3655687" y="2953740"/>
                </a:cubicBezTo>
                <a:cubicBezTo>
                  <a:pt x="3687423" y="2995297"/>
                  <a:pt x="3709462" y="3020940"/>
                  <a:pt x="3754422" y="3020940"/>
                </a:cubicBezTo>
                <a:cubicBezTo>
                  <a:pt x="3798500" y="3020940"/>
                  <a:pt x="3820539" y="2995297"/>
                  <a:pt x="3853157" y="2953740"/>
                </a:cubicBezTo>
                <a:cubicBezTo>
                  <a:pt x="3884011" y="2913066"/>
                  <a:pt x="3922800" y="2862666"/>
                  <a:pt x="3998614" y="2862666"/>
                </a:cubicBezTo>
                <a:cubicBezTo>
                  <a:pt x="4074429" y="2862666"/>
                  <a:pt x="4113217" y="2913066"/>
                  <a:pt x="4144072" y="2953740"/>
                </a:cubicBezTo>
                <a:cubicBezTo>
                  <a:pt x="4176690" y="2995297"/>
                  <a:pt x="4198729" y="3020940"/>
                  <a:pt x="4242807" y="3020940"/>
                </a:cubicBezTo>
                <a:cubicBezTo>
                  <a:pt x="4286885" y="3020940"/>
                  <a:pt x="4308924" y="2995297"/>
                  <a:pt x="4342424" y="2953740"/>
                </a:cubicBezTo>
                <a:cubicBezTo>
                  <a:pt x="4373278" y="2913066"/>
                  <a:pt x="4412067" y="2862666"/>
                  <a:pt x="4487000" y="2862666"/>
                </a:cubicBezTo>
                <a:cubicBezTo>
                  <a:pt x="4562814" y="2862666"/>
                  <a:pt x="4601603" y="2913066"/>
                  <a:pt x="4633339" y="2953740"/>
                </a:cubicBezTo>
                <a:cubicBezTo>
                  <a:pt x="4665075" y="2995297"/>
                  <a:pt x="4687114" y="3020940"/>
                  <a:pt x="4732074" y="3020940"/>
                </a:cubicBezTo>
                <a:cubicBezTo>
                  <a:pt x="4748824" y="3020940"/>
                  <a:pt x="4761165" y="3034203"/>
                  <a:pt x="4761165" y="3050119"/>
                </a:cubicBezTo>
                <a:cubicBezTo>
                  <a:pt x="4761165" y="3066919"/>
                  <a:pt x="4748824" y="3079298"/>
                  <a:pt x="4732074" y="3079298"/>
                </a:cubicBezTo>
                <a:cubicBezTo>
                  <a:pt x="4656260" y="3079298"/>
                  <a:pt x="4617471" y="3029782"/>
                  <a:pt x="4586616" y="2989108"/>
                </a:cubicBezTo>
                <a:cubicBezTo>
                  <a:pt x="4553998" y="2948434"/>
                  <a:pt x="4531959" y="2922792"/>
                  <a:pt x="4487000" y="2922792"/>
                </a:cubicBezTo>
                <a:cubicBezTo>
                  <a:pt x="4442922" y="2922792"/>
                  <a:pt x="4420883" y="2948434"/>
                  <a:pt x="4388265" y="2989108"/>
                </a:cubicBezTo>
                <a:cubicBezTo>
                  <a:pt x="4357410" y="3029782"/>
                  <a:pt x="4318621" y="3079298"/>
                  <a:pt x="4242807" y="3079298"/>
                </a:cubicBezTo>
                <a:cubicBezTo>
                  <a:pt x="4167874" y="3079298"/>
                  <a:pt x="4128204" y="3029782"/>
                  <a:pt x="4097349" y="2989108"/>
                </a:cubicBezTo>
                <a:cubicBezTo>
                  <a:pt x="4064732" y="2948434"/>
                  <a:pt x="4042693" y="2922792"/>
                  <a:pt x="3998614" y="2922792"/>
                </a:cubicBezTo>
                <a:cubicBezTo>
                  <a:pt x="3954536" y="2922792"/>
                  <a:pt x="3931616" y="2948434"/>
                  <a:pt x="3899879" y="2989108"/>
                </a:cubicBezTo>
                <a:cubicBezTo>
                  <a:pt x="3869025" y="3029782"/>
                  <a:pt x="3830236" y="3079298"/>
                  <a:pt x="3754422" y="3079298"/>
                </a:cubicBezTo>
                <a:cubicBezTo>
                  <a:pt x="3678607" y="3079298"/>
                  <a:pt x="3639819" y="3029782"/>
                  <a:pt x="3608964" y="2989108"/>
                </a:cubicBezTo>
                <a:cubicBezTo>
                  <a:pt x="3576346" y="2948434"/>
                  <a:pt x="3554307" y="2922792"/>
                  <a:pt x="3510229" y="2922792"/>
                </a:cubicBezTo>
                <a:cubicBezTo>
                  <a:pt x="3493479" y="2922792"/>
                  <a:pt x="3480256" y="2908645"/>
                  <a:pt x="3480256" y="2892729"/>
                </a:cubicBezTo>
                <a:cubicBezTo>
                  <a:pt x="3480256" y="2876813"/>
                  <a:pt x="3493479" y="2862666"/>
                  <a:pt x="3510229" y="2862666"/>
                </a:cubicBezTo>
                <a:close/>
                <a:moveTo>
                  <a:pt x="88030" y="2330529"/>
                </a:moveTo>
                <a:cubicBezTo>
                  <a:pt x="137710" y="2330529"/>
                  <a:pt x="177802" y="2370621"/>
                  <a:pt x="177802" y="2419430"/>
                </a:cubicBezTo>
                <a:cubicBezTo>
                  <a:pt x="177802" y="2469110"/>
                  <a:pt x="137710" y="2508331"/>
                  <a:pt x="88030" y="2508331"/>
                </a:cubicBezTo>
                <a:cubicBezTo>
                  <a:pt x="39221" y="2508331"/>
                  <a:pt x="0" y="2469110"/>
                  <a:pt x="0" y="2419430"/>
                </a:cubicBezTo>
                <a:cubicBezTo>
                  <a:pt x="0" y="2370621"/>
                  <a:pt x="39221" y="2330529"/>
                  <a:pt x="88030" y="2330529"/>
                </a:cubicBezTo>
                <a:close/>
                <a:moveTo>
                  <a:pt x="4733981" y="1891615"/>
                </a:moveTo>
                <a:cubicBezTo>
                  <a:pt x="4783905" y="1891615"/>
                  <a:pt x="4823318" y="1931707"/>
                  <a:pt x="4823318" y="1980516"/>
                </a:cubicBezTo>
                <a:cubicBezTo>
                  <a:pt x="4823318" y="2029324"/>
                  <a:pt x="4783905" y="2069417"/>
                  <a:pt x="4733981" y="2069417"/>
                </a:cubicBezTo>
                <a:cubicBezTo>
                  <a:pt x="4684933" y="2069417"/>
                  <a:pt x="4645520" y="2029324"/>
                  <a:pt x="4645520" y="1980516"/>
                </a:cubicBezTo>
                <a:cubicBezTo>
                  <a:pt x="4645520" y="1931707"/>
                  <a:pt x="4684933" y="1891615"/>
                  <a:pt x="4733981" y="1891615"/>
                </a:cubicBezTo>
                <a:close/>
                <a:moveTo>
                  <a:pt x="214225" y="967170"/>
                </a:moveTo>
                <a:cubicBezTo>
                  <a:pt x="343711" y="967170"/>
                  <a:pt x="409776" y="1051312"/>
                  <a:pt x="462627" y="1120554"/>
                </a:cubicBezTo>
                <a:cubicBezTo>
                  <a:pt x="518121" y="1191549"/>
                  <a:pt x="555998" y="1235373"/>
                  <a:pt x="631752" y="1235373"/>
                </a:cubicBezTo>
                <a:cubicBezTo>
                  <a:pt x="707506" y="1235373"/>
                  <a:pt x="745383" y="1191549"/>
                  <a:pt x="800877" y="1120554"/>
                </a:cubicBezTo>
                <a:cubicBezTo>
                  <a:pt x="853729" y="1051312"/>
                  <a:pt x="919793" y="967170"/>
                  <a:pt x="1050160" y="967170"/>
                </a:cubicBezTo>
                <a:cubicBezTo>
                  <a:pt x="1178766" y="967170"/>
                  <a:pt x="1245711" y="1051312"/>
                  <a:pt x="1298563" y="1120554"/>
                </a:cubicBezTo>
                <a:cubicBezTo>
                  <a:pt x="1354057" y="1191549"/>
                  <a:pt x="1391934" y="1235373"/>
                  <a:pt x="1466807" y="1235373"/>
                </a:cubicBezTo>
                <a:cubicBezTo>
                  <a:pt x="1543441" y="1235373"/>
                  <a:pt x="1581318" y="1191549"/>
                  <a:pt x="1636813" y="1120554"/>
                </a:cubicBezTo>
                <a:cubicBezTo>
                  <a:pt x="1689664" y="1051312"/>
                  <a:pt x="1755729" y="967170"/>
                  <a:pt x="1885215" y="967170"/>
                </a:cubicBezTo>
                <a:cubicBezTo>
                  <a:pt x="2014701" y="967170"/>
                  <a:pt x="2080766" y="1051312"/>
                  <a:pt x="2133617" y="1120554"/>
                </a:cubicBezTo>
                <a:cubicBezTo>
                  <a:pt x="2189111" y="1191549"/>
                  <a:pt x="2226988" y="1235373"/>
                  <a:pt x="2302742" y="1235373"/>
                </a:cubicBezTo>
                <a:cubicBezTo>
                  <a:pt x="2330930" y="1235373"/>
                  <a:pt x="2352951" y="1257285"/>
                  <a:pt x="2352951" y="1284456"/>
                </a:cubicBezTo>
                <a:cubicBezTo>
                  <a:pt x="2352951" y="1312504"/>
                  <a:pt x="2330930" y="1335292"/>
                  <a:pt x="2302742" y="1335292"/>
                </a:cubicBezTo>
                <a:cubicBezTo>
                  <a:pt x="2174137" y="1335292"/>
                  <a:pt x="2107191" y="1250274"/>
                  <a:pt x="2054340" y="1181908"/>
                </a:cubicBezTo>
                <a:cubicBezTo>
                  <a:pt x="1998846" y="1110913"/>
                  <a:pt x="1960969" y="1067089"/>
                  <a:pt x="1885215" y="1067089"/>
                </a:cubicBezTo>
                <a:cubicBezTo>
                  <a:pt x="1809461" y="1067089"/>
                  <a:pt x="1771584" y="1110913"/>
                  <a:pt x="1716090" y="1181908"/>
                </a:cubicBezTo>
                <a:cubicBezTo>
                  <a:pt x="1662357" y="1250274"/>
                  <a:pt x="1596293" y="1335292"/>
                  <a:pt x="1466807" y="1335292"/>
                </a:cubicBezTo>
                <a:cubicBezTo>
                  <a:pt x="1337320" y="1335292"/>
                  <a:pt x="1272137" y="1250274"/>
                  <a:pt x="1218404" y="1181908"/>
                </a:cubicBezTo>
                <a:cubicBezTo>
                  <a:pt x="1162910" y="1110913"/>
                  <a:pt x="1125033" y="1067089"/>
                  <a:pt x="1050160" y="1067089"/>
                </a:cubicBezTo>
                <a:cubicBezTo>
                  <a:pt x="973525" y="1067089"/>
                  <a:pt x="935649" y="1110913"/>
                  <a:pt x="880154" y="1181908"/>
                </a:cubicBezTo>
                <a:cubicBezTo>
                  <a:pt x="827303" y="1250274"/>
                  <a:pt x="761238" y="1335292"/>
                  <a:pt x="631752" y="1335292"/>
                </a:cubicBezTo>
                <a:cubicBezTo>
                  <a:pt x="503147" y="1335292"/>
                  <a:pt x="436201" y="1250274"/>
                  <a:pt x="383350" y="1181908"/>
                </a:cubicBezTo>
                <a:cubicBezTo>
                  <a:pt x="327856" y="1110913"/>
                  <a:pt x="289979" y="1067089"/>
                  <a:pt x="214225" y="1067089"/>
                </a:cubicBezTo>
                <a:cubicBezTo>
                  <a:pt x="186037" y="1067089"/>
                  <a:pt x="163135" y="1044300"/>
                  <a:pt x="163135" y="1016253"/>
                </a:cubicBezTo>
                <a:cubicBezTo>
                  <a:pt x="163135" y="989082"/>
                  <a:pt x="186037" y="967170"/>
                  <a:pt x="214225" y="967170"/>
                </a:cubicBezTo>
                <a:close/>
                <a:moveTo>
                  <a:pt x="3564587" y="66033"/>
                </a:moveTo>
                <a:cubicBezTo>
                  <a:pt x="3639468" y="66033"/>
                  <a:pt x="3679111" y="116229"/>
                  <a:pt x="3709944" y="156738"/>
                </a:cubicBezTo>
                <a:cubicBezTo>
                  <a:pt x="3742540" y="197247"/>
                  <a:pt x="3764564" y="223666"/>
                  <a:pt x="3808611" y="223666"/>
                </a:cubicBezTo>
                <a:cubicBezTo>
                  <a:pt x="3852659" y="223666"/>
                  <a:pt x="3875564" y="197247"/>
                  <a:pt x="3907278" y="156738"/>
                </a:cubicBezTo>
                <a:cubicBezTo>
                  <a:pt x="3938112" y="116229"/>
                  <a:pt x="3976874" y="66033"/>
                  <a:pt x="4052636" y="66033"/>
                </a:cubicBezTo>
                <a:cubicBezTo>
                  <a:pt x="4128398" y="66033"/>
                  <a:pt x="4167160" y="116229"/>
                  <a:pt x="4197994" y="156738"/>
                </a:cubicBezTo>
                <a:cubicBezTo>
                  <a:pt x="4230589" y="197247"/>
                  <a:pt x="4252613" y="223666"/>
                  <a:pt x="4296661" y="223666"/>
                </a:cubicBezTo>
                <a:cubicBezTo>
                  <a:pt x="4341590" y="223666"/>
                  <a:pt x="4363614" y="197247"/>
                  <a:pt x="4395328" y="156738"/>
                </a:cubicBezTo>
                <a:cubicBezTo>
                  <a:pt x="4427042" y="116229"/>
                  <a:pt x="4465805" y="66033"/>
                  <a:pt x="4541567" y="66033"/>
                </a:cubicBezTo>
                <a:cubicBezTo>
                  <a:pt x="4616448" y="66033"/>
                  <a:pt x="4655210" y="116229"/>
                  <a:pt x="4686925" y="156738"/>
                </a:cubicBezTo>
                <a:cubicBezTo>
                  <a:pt x="4719520" y="197247"/>
                  <a:pt x="4741544" y="223666"/>
                  <a:pt x="4785591" y="223666"/>
                </a:cubicBezTo>
                <a:cubicBezTo>
                  <a:pt x="4802330" y="223666"/>
                  <a:pt x="4815544" y="236875"/>
                  <a:pt x="4815544" y="252727"/>
                </a:cubicBezTo>
                <a:cubicBezTo>
                  <a:pt x="4815544" y="269459"/>
                  <a:pt x="4802330" y="282668"/>
                  <a:pt x="4785591" y="282668"/>
                </a:cubicBezTo>
                <a:cubicBezTo>
                  <a:pt x="4710710" y="282668"/>
                  <a:pt x="4671067" y="232472"/>
                  <a:pt x="4640234" y="192844"/>
                </a:cubicBezTo>
                <a:cubicBezTo>
                  <a:pt x="4607638" y="150573"/>
                  <a:pt x="4585615" y="125035"/>
                  <a:pt x="4541567" y="125035"/>
                </a:cubicBezTo>
                <a:cubicBezTo>
                  <a:pt x="4497519" y="125035"/>
                  <a:pt x="4474614" y="150573"/>
                  <a:pt x="4442019" y="192844"/>
                </a:cubicBezTo>
                <a:cubicBezTo>
                  <a:pt x="4411185" y="232472"/>
                  <a:pt x="4372423" y="282668"/>
                  <a:pt x="4296661" y="282668"/>
                </a:cubicBezTo>
                <a:cubicBezTo>
                  <a:pt x="4221780" y="282668"/>
                  <a:pt x="4183018" y="232472"/>
                  <a:pt x="4151303" y="192844"/>
                </a:cubicBezTo>
                <a:cubicBezTo>
                  <a:pt x="4119589" y="150573"/>
                  <a:pt x="4097565" y="125035"/>
                  <a:pt x="4052636" y="125035"/>
                </a:cubicBezTo>
                <a:cubicBezTo>
                  <a:pt x="4008588" y="125035"/>
                  <a:pt x="3986564" y="150573"/>
                  <a:pt x="3953969" y="192844"/>
                </a:cubicBezTo>
                <a:cubicBezTo>
                  <a:pt x="3923136" y="232472"/>
                  <a:pt x="3884374" y="282668"/>
                  <a:pt x="3808611" y="282668"/>
                </a:cubicBezTo>
                <a:cubicBezTo>
                  <a:pt x="3732849" y="282668"/>
                  <a:pt x="3694087" y="232472"/>
                  <a:pt x="3663254" y="192844"/>
                </a:cubicBezTo>
                <a:cubicBezTo>
                  <a:pt x="3631539" y="150573"/>
                  <a:pt x="3608634" y="125035"/>
                  <a:pt x="3564587" y="125035"/>
                </a:cubicBezTo>
                <a:cubicBezTo>
                  <a:pt x="3547848" y="125035"/>
                  <a:pt x="3534634" y="111826"/>
                  <a:pt x="3534634" y="95094"/>
                </a:cubicBezTo>
                <a:cubicBezTo>
                  <a:pt x="3534634" y="79242"/>
                  <a:pt x="3547848" y="66033"/>
                  <a:pt x="3564587" y="66033"/>
                </a:cubicBezTo>
                <a:close/>
                <a:moveTo>
                  <a:pt x="1344375" y="0"/>
                </a:moveTo>
                <a:cubicBezTo>
                  <a:pt x="1393183" y="0"/>
                  <a:pt x="1432404" y="40092"/>
                  <a:pt x="1432404" y="88029"/>
                </a:cubicBezTo>
                <a:cubicBezTo>
                  <a:pt x="1432404" y="137709"/>
                  <a:pt x="1393183" y="177802"/>
                  <a:pt x="1344375" y="177802"/>
                </a:cubicBezTo>
                <a:cubicBezTo>
                  <a:pt x="1294695" y="177802"/>
                  <a:pt x="1254602" y="137709"/>
                  <a:pt x="1254602" y="88029"/>
                </a:cubicBezTo>
                <a:cubicBezTo>
                  <a:pt x="1254602" y="40092"/>
                  <a:pt x="1294695" y="0"/>
                  <a:pt x="1344375"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4" name="TextBox 55">
            <a:extLst>
              <a:ext uri="{FF2B5EF4-FFF2-40B4-BE49-F238E27FC236}">
                <a16:creationId xmlns:a16="http://schemas.microsoft.com/office/drawing/2014/main" id="{E6763C37-2E06-4DD9-95D5-629DA3F7B6A5}"/>
              </a:ext>
            </a:extLst>
          </p:cNvPr>
          <p:cNvSpPr txBox="1"/>
          <p:nvPr/>
        </p:nvSpPr>
        <p:spPr>
          <a:xfrm>
            <a:off x="1744176" y="3023596"/>
            <a:ext cx="2395207" cy="1569660"/>
          </a:xfrm>
          <a:prstGeom prst="rect">
            <a:avLst/>
          </a:prstGeom>
          <a:noFill/>
        </p:spPr>
        <p:txBody>
          <a:bodyPr wrap="none" rtlCol="0" anchor="b" anchorCtr="0">
            <a:spAutoFit/>
          </a:bodyPr>
          <a:lstStyle/>
          <a:p>
            <a:pPr algn="ctr"/>
            <a:r>
              <a:rPr lang="es-MX" sz="3200" b="1" dirty="0">
                <a:ea typeface="League Spartan" charset="0"/>
                <a:cs typeface="Poppins SemiBold" pitchFamily="2" charset="77"/>
              </a:rPr>
              <a:t>Seguimiento al</a:t>
            </a:r>
          </a:p>
          <a:p>
            <a:pPr algn="ctr"/>
            <a:r>
              <a:rPr lang="es-MX" sz="3200" b="1" dirty="0">
                <a:ea typeface="League Spartan" charset="0"/>
                <a:cs typeface="Poppins SemiBold" pitchFamily="2" charset="77"/>
              </a:rPr>
              <a:t>diagnóstico de </a:t>
            </a:r>
          </a:p>
          <a:p>
            <a:pPr algn="ctr"/>
            <a:r>
              <a:rPr lang="es-MX" sz="3200" b="1" dirty="0">
                <a:ea typeface="League Spartan" charset="0"/>
                <a:cs typeface="Poppins SemiBold" pitchFamily="2" charset="77"/>
              </a:rPr>
              <a:t>VIH</a:t>
            </a:r>
            <a:endParaRPr lang="en-US" sz="3200" b="1" dirty="0">
              <a:ea typeface="League Spartan" charset="0"/>
              <a:cs typeface="Poppins SemiBold" pitchFamily="2" charset="77"/>
            </a:endParaRPr>
          </a:p>
        </p:txBody>
      </p:sp>
    </p:spTree>
    <p:extLst>
      <p:ext uri="{BB962C8B-B14F-4D97-AF65-F5344CB8AC3E}">
        <p14:creationId xmlns:p14="http://schemas.microsoft.com/office/powerpoint/2010/main" val="780313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75C774-8F0C-41C4-BDFC-A9451999FFF9}"/>
              </a:ext>
            </a:extLst>
          </p:cNvPr>
          <p:cNvPicPr>
            <a:picLocks noChangeAspect="1"/>
          </p:cNvPicPr>
          <p:nvPr/>
        </p:nvPicPr>
        <p:blipFill>
          <a:blip r:embed="rId2"/>
          <a:stretch>
            <a:fillRect/>
          </a:stretch>
        </p:blipFill>
        <p:spPr>
          <a:xfrm>
            <a:off x="830140" y="171450"/>
            <a:ext cx="3638550" cy="6515100"/>
          </a:xfrm>
          <a:prstGeom prst="rect">
            <a:avLst/>
          </a:prstGeom>
        </p:spPr>
      </p:pic>
      <p:pic>
        <p:nvPicPr>
          <p:cNvPr id="4" name="Imagen 3">
            <a:extLst>
              <a:ext uri="{FF2B5EF4-FFF2-40B4-BE49-F238E27FC236}">
                <a16:creationId xmlns:a16="http://schemas.microsoft.com/office/drawing/2014/main" id="{A0690210-F81F-43EB-B2C1-8BED20E888BF}"/>
              </a:ext>
            </a:extLst>
          </p:cNvPr>
          <p:cNvPicPr>
            <a:picLocks noChangeAspect="1"/>
          </p:cNvPicPr>
          <p:nvPr/>
        </p:nvPicPr>
        <p:blipFill>
          <a:blip r:embed="rId3"/>
          <a:stretch>
            <a:fillRect/>
          </a:stretch>
        </p:blipFill>
        <p:spPr>
          <a:xfrm>
            <a:off x="4484810" y="1339874"/>
            <a:ext cx="6877050" cy="5191125"/>
          </a:xfrm>
          <a:prstGeom prst="rect">
            <a:avLst/>
          </a:prstGeom>
        </p:spPr>
      </p:pic>
    </p:spTree>
    <p:extLst>
      <p:ext uri="{BB962C8B-B14F-4D97-AF65-F5344CB8AC3E}">
        <p14:creationId xmlns:p14="http://schemas.microsoft.com/office/powerpoint/2010/main" val="1736948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2C4D2B6-A33A-4B47-8089-470364F89F7D}"/>
              </a:ext>
            </a:extLst>
          </p:cNvPr>
          <p:cNvPicPr>
            <a:picLocks noChangeAspect="1"/>
          </p:cNvPicPr>
          <p:nvPr/>
        </p:nvPicPr>
        <p:blipFill>
          <a:blip r:embed="rId2"/>
          <a:stretch>
            <a:fillRect/>
          </a:stretch>
        </p:blipFill>
        <p:spPr>
          <a:xfrm>
            <a:off x="2261739" y="643466"/>
            <a:ext cx="7668521" cy="5571067"/>
          </a:xfrm>
          <a:prstGeom prst="rect">
            <a:avLst/>
          </a:prstGeom>
        </p:spPr>
      </p:pic>
    </p:spTree>
    <p:extLst>
      <p:ext uri="{BB962C8B-B14F-4D97-AF65-F5344CB8AC3E}">
        <p14:creationId xmlns:p14="http://schemas.microsoft.com/office/powerpoint/2010/main" val="3160464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F735B2-23FC-4928-B3AD-45D4E6EFC063}"/>
              </a:ext>
            </a:extLst>
          </p:cNvPr>
          <p:cNvPicPr>
            <a:picLocks noChangeAspect="1"/>
          </p:cNvPicPr>
          <p:nvPr/>
        </p:nvPicPr>
        <p:blipFill>
          <a:blip r:embed="rId2"/>
          <a:stretch>
            <a:fillRect/>
          </a:stretch>
        </p:blipFill>
        <p:spPr>
          <a:xfrm>
            <a:off x="1008268" y="643466"/>
            <a:ext cx="10175464" cy="5571067"/>
          </a:xfrm>
          <a:prstGeom prst="rect">
            <a:avLst/>
          </a:prstGeom>
        </p:spPr>
      </p:pic>
    </p:spTree>
    <p:extLst>
      <p:ext uri="{BB962C8B-B14F-4D97-AF65-F5344CB8AC3E}">
        <p14:creationId xmlns:p14="http://schemas.microsoft.com/office/powerpoint/2010/main" val="1304002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6000C-F038-934B-B7BF-76D8D694BA24}"/>
              </a:ext>
            </a:extLst>
          </p:cNvPr>
          <p:cNvSpPr txBox="1"/>
          <p:nvPr/>
        </p:nvSpPr>
        <p:spPr>
          <a:xfrm>
            <a:off x="762000" y="241210"/>
            <a:ext cx="4523803" cy="668773"/>
          </a:xfrm>
          <a:prstGeom prst="rect">
            <a:avLst/>
          </a:prstGeom>
          <a:noFill/>
        </p:spPr>
        <p:txBody>
          <a:bodyPr wrap="none" rtlCol="0">
            <a:spAutoFit/>
          </a:bodyPr>
          <a:lstStyle/>
          <a:p>
            <a:pPr>
              <a:lnSpc>
                <a:spcPts val="5000"/>
              </a:lnSpc>
            </a:pPr>
            <a:r>
              <a:rPr lang="en-US" sz="3300" b="1" dirty="0">
                <a:solidFill>
                  <a:schemeClr val="tx2"/>
                </a:solidFill>
                <a:ea typeface="League Spartan" charset="0"/>
                <a:cs typeface="Poppins SemiBold" pitchFamily="2" charset="77"/>
              </a:rPr>
              <a:t>Desarrollo de la </a:t>
            </a:r>
            <a:r>
              <a:rPr lang="es-SV" sz="3300" b="1" dirty="0">
                <a:solidFill>
                  <a:schemeClr val="tx2"/>
                </a:solidFill>
                <a:ea typeface="League Spartan" charset="0"/>
                <a:cs typeface="Poppins SemiBold" pitchFamily="2" charset="77"/>
              </a:rPr>
              <a:t>presentación</a:t>
            </a:r>
          </a:p>
        </p:txBody>
      </p:sp>
      <p:sp>
        <p:nvSpPr>
          <p:cNvPr id="5" name="Freeform 1">
            <a:extLst>
              <a:ext uri="{FF2B5EF4-FFF2-40B4-BE49-F238E27FC236}">
                <a16:creationId xmlns:a16="http://schemas.microsoft.com/office/drawing/2014/main" id="{C66202CD-405C-394D-89D7-2969C37196FB}"/>
              </a:ext>
            </a:extLst>
          </p:cNvPr>
          <p:cNvSpPr>
            <a:spLocks noChangeArrowheads="1"/>
          </p:cNvSpPr>
          <p:nvPr/>
        </p:nvSpPr>
        <p:spPr bwMode="auto">
          <a:xfrm>
            <a:off x="1774885" y="1906846"/>
            <a:ext cx="2361602" cy="4550358"/>
          </a:xfrm>
          <a:prstGeom prst="roundRect">
            <a:avLst>
              <a:gd name="adj" fmla="val 8113"/>
            </a:avLst>
          </a:prstGeom>
          <a:solidFill>
            <a:schemeClr val="accent1"/>
          </a:solidFill>
          <a:ln>
            <a:noFill/>
          </a:ln>
          <a:effectLst/>
        </p:spPr>
        <p:txBody>
          <a:bodyPr wrap="none" anchor="ctr"/>
          <a:lstStyle/>
          <a:p>
            <a:endParaRPr lang="en-US" sz="3266" dirty="0"/>
          </a:p>
        </p:txBody>
      </p:sp>
      <p:sp>
        <p:nvSpPr>
          <p:cNvPr id="6" name="Freeform 2">
            <a:extLst>
              <a:ext uri="{FF2B5EF4-FFF2-40B4-BE49-F238E27FC236}">
                <a16:creationId xmlns:a16="http://schemas.microsoft.com/office/drawing/2014/main" id="{FBFBC61A-38D5-4E40-B306-D4D28C8FCB22}"/>
              </a:ext>
            </a:extLst>
          </p:cNvPr>
          <p:cNvSpPr>
            <a:spLocks noChangeArrowheads="1"/>
          </p:cNvSpPr>
          <p:nvPr/>
        </p:nvSpPr>
        <p:spPr bwMode="auto">
          <a:xfrm>
            <a:off x="1774885" y="5470613"/>
            <a:ext cx="2361602" cy="986591"/>
          </a:xfrm>
          <a:custGeom>
            <a:avLst/>
            <a:gdLst>
              <a:gd name="T0" fmla="*/ 0 w 5362"/>
              <a:gd name="T1" fmla="*/ 0 h 2242"/>
              <a:gd name="T2" fmla="*/ 5361 w 5362"/>
              <a:gd name="T3" fmla="*/ 0 h 2242"/>
              <a:gd name="T4" fmla="*/ 5361 w 5362"/>
              <a:gd name="T5" fmla="*/ 1834 h 2242"/>
              <a:gd name="T6" fmla="*/ 5361 w 5362"/>
              <a:gd name="T7" fmla="*/ 1834 h 2242"/>
              <a:gd name="T8" fmla="*/ 4953 w 5362"/>
              <a:gd name="T9" fmla="*/ 2241 h 2242"/>
              <a:gd name="T10" fmla="*/ 408 w 5362"/>
              <a:gd name="T11" fmla="*/ 2241 h 2242"/>
              <a:gd name="T12" fmla="*/ 408 w 5362"/>
              <a:gd name="T13" fmla="*/ 2241 h 2242"/>
              <a:gd name="T14" fmla="*/ 0 w 5362"/>
              <a:gd name="T15" fmla="*/ 1834 h 2242"/>
              <a:gd name="T16" fmla="*/ 0 w 5362"/>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2" h="2242">
                <a:moveTo>
                  <a:pt x="0" y="0"/>
                </a:moveTo>
                <a:lnTo>
                  <a:pt x="5361" y="0"/>
                </a:lnTo>
                <a:lnTo>
                  <a:pt x="5361" y="1834"/>
                </a:lnTo>
                <a:lnTo>
                  <a:pt x="5361" y="1834"/>
                </a:lnTo>
                <a:cubicBezTo>
                  <a:pt x="5361" y="2059"/>
                  <a:pt x="5178" y="2241"/>
                  <a:pt x="4953" y="2241"/>
                </a:cubicBezTo>
                <a:lnTo>
                  <a:pt x="408" y="2241"/>
                </a:lnTo>
                <a:lnTo>
                  <a:pt x="408" y="2241"/>
                </a:lnTo>
                <a:cubicBezTo>
                  <a:pt x="183" y="2241"/>
                  <a:pt x="0" y="2059"/>
                  <a:pt x="0" y="1834"/>
                </a:cubicBezTo>
                <a:lnTo>
                  <a:pt x="0" y="0"/>
                </a:lnTo>
              </a:path>
            </a:pathLst>
          </a:custGeom>
          <a:solidFill>
            <a:schemeClr val="bg1"/>
          </a:solidFill>
          <a:ln>
            <a:noFill/>
          </a:ln>
          <a:effectLst/>
        </p:spPr>
        <p:txBody>
          <a:bodyPr wrap="none" anchor="ctr"/>
          <a:lstStyle/>
          <a:p>
            <a:endParaRPr lang="en-US" sz="3266"/>
          </a:p>
        </p:txBody>
      </p:sp>
      <p:sp>
        <p:nvSpPr>
          <p:cNvPr id="52" name="Freeform 51">
            <a:extLst>
              <a:ext uri="{FF2B5EF4-FFF2-40B4-BE49-F238E27FC236}">
                <a16:creationId xmlns:a16="http://schemas.microsoft.com/office/drawing/2014/main" id="{A9FEF9E5-4C96-3740-965D-2A941A8A9EA8}"/>
              </a:ext>
            </a:extLst>
          </p:cNvPr>
          <p:cNvSpPr>
            <a:spLocks noChangeArrowheads="1"/>
          </p:cNvSpPr>
          <p:nvPr/>
        </p:nvSpPr>
        <p:spPr bwMode="auto">
          <a:xfrm>
            <a:off x="1792584" y="2740011"/>
            <a:ext cx="2326204" cy="2322317"/>
          </a:xfrm>
          <a:custGeom>
            <a:avLst/>
            <a:gdLst>
              <a:gd name="connsiteX0" fmla="*/ 1139727 w 4652408"/>
              <a:gd name="connsiteY0" fmla="*/ 4346434 h 4644634"/>
              <a:gd name="connsiteX1" fmla="*/ 1338673 w 4652408"/>
              <a:gd name="connsiteY1" fmla="*/ 4471200 h 4644634"/>
              <a:gd name="connsiteX2" fmla="*/ 1473357 w 4652408"/>
              <a:gd name="connsiteY2" fmla="*/ 4563226 h 4644634"/>
              <a:gd name="connsiteX3" fmla="*/ 1608922 w 4652408"/>
              <a:gd name="connsiteY3" fmla="*/ 4471200 h 4644634"/>
              <a:gd name="connsiteX4" fmla="*/ 1807868 w 4652408"/>
              <a:gd name="connsiteY4" fmla="*/ 4346434 h 4644634"/>
              <a:gd name="connsiteX5" fmla="*/ 2006814 w 4652408"/>
              <a:gd name="connsiteY5" fmla="*/ 4471200 h 4644634"/>
              <a:gd name="connsiteX6" fmla="*/ 2141499 w 4652408"/>
              <a:gd name="connsiteY6" fmla="*/ 4563226 h 4644634"/>
              <a:gd name="connsiteX7" fmla="*/ 2277064 w 4652408"/>
              <a:gd name="connsiteY7" fmla="*/ 4471200 h 4644634"/>
              <a:gd name="connsiteX8" fmla="*/ 2476010 w 4652408"/>
              <a:gd name="connsiteY8" fmla="*/ 4346434 h 4644634"/>
              <a:gd name="connsiteX9" fmla="*/ 2674956 w 4652408"/>
              <a:gd name="connsiteY9" fmla="*/ 4471200 h 4644634"/>
              <a:gd name="connsiteX10" fmla="*/ 2809640 w 4652408"/>
              <a:gd name="connsiteY10" fmla="*/ 4563226 h 4644634"/>
              <a:gd name="connsiteX11" fmla="*/ 2850134 w 4652408"/>
              <a:gd name="connsiteY11" fmla="*/ 4603930 h 4644634"/>
              <a:gd name="connsiteX12" fmla="*/ 2809640 w 4652408"/>
              <a:gd name="connsiteY12" fmla="*/ 4644634 h 4644634"/>
              <a:gd name="connsiteX13" fmla="*/ 2610694 w 4652408"/>
              <a:gd name="connsiteY13" fmla="*/ 4520753 h 4644634"/>
              <a:gd name="connsiteX14" fmla="*/ 2476010 w 4652408"/>
              <a:gd name="connsiteY14" fmla="*/ 4428727 h 4644634"/>
              <a:gd name="connsiteX15" fmla="*/ 2340445 w 4652408"/>
              <a:gd name="connsiteY15" fmla="*/ 4520753 h 4644634"/>
              <a:gd name="connsiteX16" fmla="*/ 2141499 w 4652408"/>
              <a:gd name="connsiteY16" fmla="*/ 4644634 h 4644634"/>
              <a:gd name="connsiteX17" fmla="*/ 1942553 w 4652408"/>
              <a:gd name="connsiteY17" fmla="*/ 4520753 h 4644634"/>
              <a:gd name="connsiteX18" fmla="*/ 1807868 w 4652408"/>
              <a:gd name="connsiteY18" fmla="*/ 4428727 h 4644634"/>
              <a:gd name="connsiteX19" fmla="*/ 1672303 w 4652408"/>
              <a:gd name="connsiteY19" fmla="*/ 4520753 h 4644634"/>
              <a:gd name="connsiteX20" fmla="*/ 1473357 w 4652408"/>
              <a:gd name="connsiteY20" fmla="*/ 4644634 h 4644634"/>
              <a:gd name="connsiteX21" fmla="*/ 1274411 w 4652408"/>
              <a:gd name="connsiteY21" fmla="*/ 4520753 h 4644634"/>
              <a:gd name="connsiteX22" fmla="*/ 1139727 w 4652408"/>
              <a:gd name="connsiteY22" fmla="*/ 4428727 h 4644634"/>
              <a:gd name="connsiteX23" fmla="*/ 1099233 w 4652408"/>
              <a:gd name="connsiteY23" fmla="*/ 4387138 h 4644634"/>
              <a:gd name="connsiteX24" fmla="*/ 1139727 w 4652408"/>
              <a:gd name="connsiteY24" fmla="*/ 4346434 h 4644634"/>
              <a:gd name="connsiteX25" fmla="*/ 760869 w 4652408"/>
              <a:gd name="connsiteY25" fmla="*/ 3655045 h 4644634"/>
              <a:gd name="connsiteX26" fmla="*/ 849771 w 4652408"/>
              <a:gd name="connsiteY26" fmla="*/ 3743946 h 4644634"/>
              <a:gd name="connsiteX27" fmla="*/ 760869 w 4652408"/>
              <a:gd name="connsiteY27" fmla="*/ 3832847 h 4644634"/>
              <a:gd name="connsiteX28" fmla="*/ 671968 w 4652408"/>
              <a:gd name="connsiteY28" fmla="*/ 3743946 h 4644634"/>
              <a:gd name="connsiteX29" fmla="*/ 760869 w 4652408"/>
              <a:gd name="connsiteY29" fmla="*/ 3655045 h 4644634"/>
              <a:gd name="connsiteX30" fmla="*/ 3346143 w 4652408"/>
              <a:gd name="connsiteY30" fmla="*/ 2862665 h 4644634"/>
              <a:gd name="connsiteX31" fmla="*/ 3491259 w 4652408"/>
              <a:gd name="connsiteY31" fmla="*/ 2952489 h 4644634"/>
              <a:gd name="connsiteX32" fmla="*/ 3589763 w 4652408"/>
              <a:gd name="connsiteY32" fmla="*/ 3020298 h 4644634"/>
              <a:gd name="connsiteX33" fmla="*/ 3688266 w 4652408"/>
              <a:gd name="connsiteY33" fmla="*/ 2952489 h 4644634"/>
              <a:gd name="connsiteX34" fmla="*/ 3834262 w 4652408"/>
              <a:gd name="connsiteY34" fmla="*/ 2862665 h 4644634"/>
              <a:gd name="connsiteX35" fmla="*/ 3978499 w 4652408"/>
              <a:gd name="connsiteY35" fmla="*/ 2952489 h 4644634"/>
              <a:gd name="connsiteX36" fmla="*/ 4077882 w 4652408"/>
              <a:gd name="connsiteY36" fmla="*/ 3020298 h 4644634"/>
              <a:gd name="connsiteX37" fmla="*/ 4176386 w 4652408"/>
              <a:gd name="connsiteY37" fmla="*/ 2952489 h 4644634"/>
              <a:gd name="connsiteX38" fmla="*/ 4321502 w 4652408"/>
              <a:gd name="connsiteY38" fmla="*/ 2862665 h 4644634"/>
              <a:gd name="connsiteX39" fmla="*/ 4466619 w 4652408"/>
              <a:gd name="connsiteY39" fmla="*/ 2952489 h 4644634"/>
              <a:gd name="connsiteX40" fmla="*/ 4565122 w 4652408"/>
              <a:gd name="connsiteY40" fmla="*/ 3020298 h 4644634"/>
              <a:gd name="connsiteX41" fmla="*/ 4594146 w 4652408"/>
              <a:gd name="connsiteY41" fmla="*/ 3049359 h 4644634"/>
              <a:gd name="connsiteX42" fmla="*/ 4565122 w 4652408"/>
              <a:gd name="connsiteY42" fmla="*/ 3079300 h 4644634"/>
              <a:gd name="connsiteX43" fmla="*/ 4420006 w 4652408"/>
              <a:gd name="connsiteY43" fmla="*/ 2988595 h 4644634"/>
              <a:gd name="connsiteX44" fmla="*/ 4321502 w 4652408"/>
              <a:gd name="connsiteY44" fmla="*/ 2921667 h 4644634"/>
              <a:gd name="connsiteX45" fmla="*/ 4222999 w 4652408"/>
              <a:gd name="connsiteY45" fmla="*/ 2988595 h 4644634"/>
              <a:gd name="connsiteX46" fmla="*/ 4077882 w 4652408"/>
              <a:gd name="connsiteY46" fmla="*/ 3079300 h 4644634"/>
              <a:gd name="connsiteX47" fmla="*/ 3931886 w 4652408"/>
              <a:gd name="connsiteY47" fmla="*/ 2988595 h 4644634"/>
              <a:gd name="connsiteX48" fmla="*/ 3834262 w 4652408"/>
              <a:gd name="connsiteY48" fmla="*/ 2921667 h 4644634"/>
              <a:gd name="connsiteX49" fmla="*/ 3734879 w 4652408"/>
              <a:gd name="connsiteY49" fmla="*/ 2988595 h 4644634"/>
              <a:gd name="connsiteX50" fmla="*/ 3589763 w 4652408"/>
              <a:gd name="connsiteY50" fmla="*/ 3079300 h 4644634"/>
              <a:gd name="connsiteX51" fmla="*/ 3444646 w 4652408"/>
              <a:gd name="connsiteY51" fmla="*/ 2988595 h 4644634"/>
              <a:gd name="connsiteX52" fmla="*/ 3346143 w 4652408"/>
              <a:gd name="connsiteY52" fmla="*/ 2921667 h 4644634"/>
              <a:gd name="connsiteX53" fmla="*/ 3317119 w 4652408"/>
              <a:gd name="connsiteY53" fmla="*/ 2891726 h 4644634"/>
              <a:gd name="connsiteX54" fmla="*/ 3346143 w 4652408"/>
              <a:gd name="connsiteY54" fmla="*/ 2862665 h 4644634"/>
              <a:gd name="connsiteX55" fmla="*/ 50209 w 4652408"/>
              <a:gd name="connsiteY55" fmla="*/ 963285 h 4644634"/>
              <a:gd name="connsiteX56" fmla="*/ 299492 w 4652408"/>
              <a:gd name="connsiteY56" fmla="*/ 1118800 h 4644634"/>
              <a:gd name="connsiteX57" fmla="*/ 467736 w 4652408"/>
              <a:gd name="connsiteY57" fmla="*/ 1234553 h 4644634"/>
              <a:gd name="connsiteX58" fmla="*/ 636861 w 4652408"/>
              <a:gd name="connsiteY58" fmla="*/ 1118800 h 4644634"/>
              <a:gd name="connsiteX59" fmla="*/ 886145 w 4652408"/>
              <a:gd name="connsiteY59" fmla="*/ 963285 h 4644634"/>
              <a:gd name="connsiteX60" fmla="*/ 1134547 w 4652408"/>
              <a:gd name="connsiteY60" fmla="*/ 1118800 h 4644634"/>
              <a:gd name="connsiteX61" fmla="*/ 1303672 w 4652408"/>
              <a:gd name="connsiteY61" fmla="*/ 1234553 h 4644634"/>
              <a:gd name="connsiteX62" fmla="*/ 1472797 w 4652408"/>
              <a:gd name="connsiteY62" fmla="*/ 1118800 h 4644634"/>
              <a:gd name="connsiteX63" fmla="*/ 1721199 w 4652408"/>
              <a:gd name="connsiteY63" fmla="*/ 963285 h 4644634"/>
              <a:gd name="connsiteX64" fmla="*/ 1970482 w 4652408"/>
              <a:gd name="connsiteY64" fmla="*/ 1118800 h 4644634"/>
              <a:gd name="connsiteX65" fmla="*/ 2139607 w 4652408"/>
              <a:gd name="connsiteY65" fmla="*/ 1234553 h 4644634"/>
              <a:gd name="connsiteX66" fmla="*/ 2189816 w 4652408"/>
              <a:gd name="connsiteY66" fmla="*/ 1284919 h 4644634"/>
              <a:gd name="connsiteX67" fmla="*/ 2139607 w 4652408"/>
              <a:gd name="connsiteY67" fmla="*/ 1335285 h 4644634"/>
              <a:gd name="connsiteX68" fmla="*/ 1890324 w 4652408"/>
              <a:gd name="connsiteY68" fmla="*/ 1180653 h 4644634"/>
              <a:gd name="connsiteX69" fmla="*/ 1721199 w 4652408"/>
              <a:gd name="connsiteY69" fmla="*/ 1065784 h 4644634"/>
              <a:gd name="connsiteX70" fmla="*/ 1552074 w 4652408"/>
              <a:gd name="connsiteY70" fmla="*/ 1180653 h 4644634"/>
              <a:gd name="connsiteX71" fmla="*/ 1303672 w 4652408"/>
              <a:gd name="connsiteY71" fmla="*/ 1335285 h 4644634"/>
              <a:gd name="connsiteX72" fmla="*/ 1054389 w 4652408"/>
              <a:gd name="connsiteY72" fmla="*/ 1180653 h 4644634"/>
              <a:gd name="connsiteX73" fmla="*/ 886145 w 4652408"/>
              <a:gd name="connsiteY73" fmla="*/ 1065784 h 4644634"/>
              <a:gd name="connsiteX74" fmla="*/ 717020 w 4652408"/>
              <a:gd name="connsiteY74" fmla="*/ 1180653 h 4644634"/>
              <a:gd name="connsiteX75" fmla="*/ 467736 w 4652408"/>
              <a:gd name="connsiteY75" fmla="*/ 1335285 h 4644634"/>
              <a:gd name="connsiteX76" fmla="*/ 219334 w 4652408"/>
              <a:gd name="connsiteY76" fmla="*/ 1180653 h 4644634"/>
              <a:gd name="connsiteX77" fmla="*/ 50209 w 4652408"/>
              <a:gd name="connsiteY77" fmla="*/ 1065784 h 4644634"/>
              <a:gd name="connsiteX78" fmla="*/ 0 w 4652408"/>
              <a:gd name="connsiteY78" fmla="*/ 1014534 h 4644634"/>
              <a:gd name="connsiteX79" fmla="*/ 50209 w 4652408"/>
              <a:gd name="connsiteY79" fmla="*/ 963285 h 4644634"/>
              <a:gd name="connsiteX80" fmla="*/ 3400591 w 4652408"/>
              <a:gd name="connsiteY80" fmla="*/ 62147 h 4644634"/>
              <a:gd name="connsiteX81" fmla="*/ 3546048 w 4652408"/>
              <a:gd name="connsiteY81" fmla="*/ 152852 h 4644634"/>
              <a:gd name="connsiteX82" fmla="*/ 3644783 w 4652408"/>
              <a:gd name="connsiteY82" fmla="*/ 219780 h 4644634"/>
              <a:gd name="connsiteX83" fmla="*/ 3743518 w 4652408"/>
              <a:gd name="connsiteY83" fmla="*/ 152852 h 4644634"/>
              <a:gd name="connsiteX84" fmla="*/ 3888976 w 4652408"/>
              <a:gd name="connsiteY84" fmla="*/ 62147 h 4644634"/>
              <a:gd name="connsiteX85" fmla="*/ 4034434 w 4652408"/>
              <a:gd name="connsiteY85" fmla="*/ 152852 h 4644634"/>
              <a:gd name="connsiteX86" fmla="*/ 4134050 w 4652408"/>
              <a:gd name="connsiteY86" fmla="*/ 219780 h 4644634"/>
              <a:gd name="connsiteX87" fmla="*/ 4232785 w 4652408"/>
              <a:gd name="connsiteY87" fmla="*/ 152852 h 4644634"/>
              <a:gd name="connsiteX88" fmla="*/ 4378243 w 4652408"/>
              <a:gd name="connsiteY88" fmla="*/ 62147 h 4644634"/>
              <a:gd name="connsiteX89" fmla="*/ 4523700 w 4652408"/>
              <a:gd name="connsiteY89" fmla="*/ 152852 h 4644634"/>
              <a:gd name="connsiteX90" fmla="*/ 4622435 w 4652408"/>
              <a:gd name="connsiteY90" fmla="*/ 219780 h 4644634"/>
              <a:gd name="connsiteX91" fmla="*/ 4652408 w 4652408"/>
              <a:gd name="connsiteY91" fmla="*/ 249721 h 4644634"/>
              <a:gd name="connsiteX92" fmla="*/ 4622435 w 4652408"/>
              <a:gd name="connsiteY92" fmla="*/ 278782 h 4644634"/>
              <a:gd name="connsiteX93" fmla="*/ 4476978 w 4652408"/>
              <a:gd name="connsiteY93" fmla="*/ 188958 h 4644634"/>
              <a:gd name="connsiteX94" fmla="*/ 4378243 w 4652408"/>
              <a:gd name="connsiteY94" fmla="*/ 121149 h 4644634"/>
              <a:gd name="connsiteX95" fmla="*/ 4279508 w 4652408"/>
              <a:gd name="connsiteY95" fmla="*/ 188958 h 4644634"/>
              <a:gd name="connsiteX96" fmla="*/ 4134050 w 4652408"/>
              <a:gd name="connsiteY96" fmla="*/ 278782 h 4644634"/>
              <a:gd name="connsiteX97" fmla="*/ 3987711 w 4652408"/>
              <a:gd name="connsiteY97" fmla="*/ 188958 h 4644634"/>
              <a:gd name="connsiteX98" fmla="*/ 3888976 w 4652408"/>
              <a:gd name="connsiteY98" fmla="*/ 121149 h 4644634"/>
              <a:gd name="connsiteX99" fmla="*/ 3790241 w 4652408"/>
              <a:gd name="connsiteY99" fmla="*/ 188958 h 4644634"/>
              <a:gd name="connsiteX100" fmla="*/ 3644783 w 4652408"/>
              <a:gd name="connsiteY100" fmla="*/ 278782 h 4644634"/>
              <a:gd name="connsiteX101" fmla="*/ 3499326 w 4652408"/>
              <a:gd name="connsiteY101" fmla="*/ 188958 h 4644634"/>
              <a:gd name="connsiteX102" fmla="*/ 3400591 w 4652408"/>
              <a:gd name="connsiteY102" fmla="*/ 121149 h 4644634"/>
              <a:gd name="connsiteX103" fmla="*/ 3371499 w 4652408"/>
              <a:gd name="connsiteY103" fmla="*/ 92088 h 4644634"/>
              <a:gd name="connsiteX104" fmla="*/ 3400591 w 4652408"/>
              <a:gd name="connsiteY104" fmla="*/ 62147 h 4644634"/>
              <a:gd name="connsiteX105" fmla="*/ 1176918 w 4652408"/>
              <a:gd name="connsiteY105" fmla="*/ 0 h 4644634"/>
              <a:gd name="connsiteX106" fmla="*/ 1265379 w 4652408"/>
              <a:gd name="connsiteY106" fmla="*/ 88901 h 4644634"/>
              <a:gd name="connsiteX107" fmla="*/ 1176918 w 4652408"/>
              <a:gd name="connsiteY107" fmla="*/ 177802 h 4644634"/>
              <a:gd name="connsiteX108" fmla="*/ 1087581 w 4652408"/>
              <a:gd name="connsiteY108" fmla="*/ 88901 h 4644634"/>
              <a:gd name="connsiteX109" fmla="*/ 1176918 w 4652408"/>
              <a:gd name="connsiteY109"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652408" h="4644634">
                <a:moveTo>
                  <a:pt x="1139727" y="4346434"/>
                </a:moveTo>
                <a:cubicBezTo>
                  <a:pt x="1242721" y="4346434"/>
                  <a:pt x="1295538" y="4415454"/>
                  <a:pt x="1338673" y="4471200"/>
                </a:cubicBezTo>
                <a:cubicBezTo>
                  <a:pt x="1382687" y="4527832"/>
                  <a:pt x="1413497" y="4563226"/>
                  <a:pt x="1473357" y="4563226"/>
                </a:cubicBezTo>
                <a:cubicBezTo>
                  <a:pt x="1534097" y="4563226"/>
                  <a:pt x="1564027" y="4527832"/>
                  <a:pt x="1608922" y="4471200"/>
                </a:cubicBezTo>
                <a:cubicBezTo>
                  <a:pt x="1651176" y="4415454"/>
                  <a:pt x="1703994" y="4346434"/>
                  <a:pt x="1807868" y="4346434"/>
                </a:cubicBezTo>
                <a:cubicBezTo>
                  <a:pt x="1910862" y="4346434"/>
                  <a:pt x="1963680" y="4415454"/>
                  <a:pt x="2006814" y="4471200"/>
                </a:cubicBezTo>
                <a:cubicBezTo>
                  <a:pt x="2050829" y="4527832"/>
                  <a:pt x="2080759" y="4563226"/>
                  <a:pt x="2141499" y="4563226"/>
                </a:cubicBezTo>
                <a:cubicBezTo>
                  <a:pt x="2202239" y="4563226"/>
                  <a:pt x="2232169" y="4527832"/>
                  <a:pt x="2277064" y="4471200"/>
                </a:cubicBezTo>
                <a:cubicBezTo>
                  <a:pt x="2319318" y="4415454"/>
                  <a:pt x="2372135" y="4346434"/>
                  <a:pt x="2476010" y="4346434"/>
                </a:cubicBezTo>
                <a:cubicBezTo>
                  <a:pt x="2579004" y="4346434"/>
                  <a:pt x="2631821" y="4415454"/>
                  <a:pt x="2674956" y="4471200"/>
                </a:cubicBezTo>
                <a:cubicBezTo>
                  <a:pt x="2718970" y="4527832"/>
                  <a:pt x="2748900" y="4563226"/>
                  <a:pt x="2809640" y="4563226"/>
                </a:cubicBezTo>
                <a:cubicBezTo>
                  <a:pt x="2831648" y="4563226"/>
                  <a:pt x="2850134" y="4581809"/>
                  <a:pt x="2850134" y="4603930"/>
                </a:cubicBezTo>
                <a:cubicBezTo>
                  <a:pt x="2850134" y="4626052"/>
                  <a:pt x="2831648" y="4644634"/>
                  <a:pt x="2809640" y="4644634"/>
                </a:cubicBezTo>
                <a:cubicBezTo>
                  <a:pt x="2706646" y="4644634"/>
                  <a:pt x="2653829" y="4575615"/>
                  <a:pt x="2610694" y="4520753"/>
                </a:cubicBezTo>
                <a:cubicBezTo>
                  <a:pt x="2566680" y="4463236"/>
                  <a:pt x="2535870" y="4428727"/>
                  <a:pt x="2476010" y="4428727"/>
                </a:cubicBezTo>
                <a:cubicBezTo>
                  <a:pt x="2414389" y="4428727"/>
                  <a:pt x="2384459" y="4463236"/>
                  <a:pt x="2340445" y="4520753"/>
                </a:cubicBezTo>
                <a:cubicBezTo>
                  <a:pt x="2298191" y="4575615"/>
                  <a:pt x="2244493" y="4644634"/>
                  <a:pt x="2141499" y="4644634"/>
                </a:cubicBezTo>
                <a:cubicBezTo>
                  <a:pt x="2038505" y="4644634"/>
                  <a:pt x="1984807" y="4575615"/>
                  <a:pt x="1942553" y="4520753"/>
                </a:cubicBezTo>
                <a:cubicBezTo>
                  <a:pt x="1898538" y="4463236"/>
                  <a:pt x="1867728" y="4428727"/>
                  <a:pt x="1807868" y="4428727"/>
                </a:cubicBezTo>
                <a:cubicBezTo>
                  <a:pt x="1747128" y="4428727"/>
                  <a:pt x="1716318" y="4463236"/>
                  <a:pt x="1672303" y="4520753"/>
                </a:cubicBezTo>
                <a:cubicBezTo>
                  <a:pt x="1630049" y="4575615"/>
                  <a:pt x="1577232" y="4644634"/>
                  <a:pt x="1473357" y="4644634"/>
                </a:cubicBezTo>
                <a:cubicBezTo>
                  <a:pt x="1370363" y="4644634"/>
                  <a:pt x="1316665" y="4575615"/>
                  <a:pt x="1274411" y="4520753"/>
                </a:cubicBezTo>
                <a:cubicBezTo>
                  <a:pt x="1231277" y="4463236"/>
                  <a:pt x="1200467" y="4428727"/>
                  <a:pt x="1139727" y="4428727"/>
                </a:cubicBezTo>
                <a:cubicBezTo>
                  <a:pt x="1117719" y="4428727"/>
                  <a:pt x="1099233" y="4410144"/>
                  <a:pt x="1099233" y="4387138"/>
                </a:cubicBezTo>
                <a:cubicBezTo>
                  <a:pt x="1099233" y="4365016"/>
                  <a:pt x="1117719" y="4346434"/>
                  <a:pt x="1139727" y="4346434"/>
                </a:cubicBezTo>
                <a:close/>
                <a:moveTo>
                  <a:pt x="760869" y="3655045"/>
                </a:moveTo>
                <a:cubicBezTo>
                  <a:pt x="809678" y="3655045"/>
                  <a:pt x="849771" y="3695138"/>
                  <a:pt x="849771" y="3743946"/>
                </a:cubicBezTo>
                <a:cubicBezTo>
                  <a:pt x="849771" y="3793626"/>
                  <a:pt x="809678" y="3832847"/>
                  <a:pt x="760869" y="3832847"/>
                </a:cubicBezTo>
                <a:cubicBezTo>
                  <a:pt x="712061" y="3832847"/>
                  <a:pt x="671968" y="3793626"/>
                  <a:pt x="671968" y="3743946"/>
                </a:cubicBezTo>
                <a:cubicBezTo>
                  <a:pt x="671968" y="3695138"/>
                  <a:pt x="712061" y="3655045"/>
                  <a:pt x="760869" y="3655045"/>
                </a:cubicBezTo>
                <a:close/>
                <a:moveTo>
                  <a:pt x="3346143" y="2862665"/>
                </a:moveTo>
                <a:cubicBezTo>
                  <a:pt x="3421779" y="2862665"/>
                  <a:pt x="3460477" y="2912861"/>
                  <a:pt x="3491259" y="2952489"/>
                </a:cubicBezTo>
                <a:cubicBezTo>
                  <a:pt x="3522921" y="2994760"/>
                  <a:pt x="3545788" y="3020298"/>
                  <a:pt x="3589763" y="3020298"/>
                </a:cubicBezTo>
                <a:cubicBezTo>
                  <a:pt x="3633737" y="3020298"/>
                  <a:pt x="3655725" y="2994760"/>
                  <a:pt x="3688266" y="2952489"/>
                </a:cubicBezTo>
                <a:cubicBezTo>
                  <a:pt x="3719928" y="2912861"/>
                  <a:pt x="3758626" y="2862665"/>
                  <a:pt x="3834262" y="2862665"/>
                </a:cubicBezTo>
                <a:cubicBezTo>
                  <a:pt x="3909019" y="2862665"/>
                  <a:pt x="3947717" y="2912861"/>
                  <a:pt x="3978499" y="2952489"/>
                </a:cubicBezTo>
                <a:cubicBezTo>
                  <a:pt x="4011041" y="2994760"/>
                  <a:pt x="4033028" y="3020298"/>
                  <a:pt x="4077882" y="3020298"/>
                </a:cubicBezTo>
                <a:cubicBezTo>
                  <a:pt x="4120978" y="3020298"/>
                  <a:pt x="4143844" y="2994760"/>
                  <a:pt x="4176386" y="2952489"/>
                </a:cubicBezTo>
                <a:cubicBezTo>
                  <a:pt x="4207168" y="2912861"/>
                  <a:pt x="4245866" y="2862665"/>
                  <a:pt x="4321502" y="2862665"/>
                </a:cubicBezTo>
                <a:cubicBezTo>
                  <a:pt x="4397139" y="2862665"/>
                  <a:pt x="4435836" y="2912861"/>
                  <a:pt x="4466619" y="2952489"/>
                </a:cubicBezTo>
                <a:cubicBezTo>
                  <a:pt x="4499160" y="2994760"/>
                  <a:pt x="4521147" y="3020298"/>
                  <a:pt x="4565122" y="3020298"/>
                </a:cubicBezTo>
                <a:cubicBezTo>
                  <a:pt x="4581833" y="3020298"/>
                  <a:pt x="4594146" y="3032627"/>
                  <a:pt x="4594146" y="3049359"/>
                </a:cubicBezTo>
                <a:cubicBezTo>
                  <a:pt x="4594146" y="3066091"/>
                  <a:pt x="4581833" y="3079300"/>
                  <a:pt x="4565122" y="3079300"/>
                </a:cubicBezTo>
                <a:cubicBezTo>
                  <a:pt x="4489486" y="3079300"/>
                  <a:pt x="4450788" y="3029104"/>
                  <a:pt x="4420006" y="2988595"/>
                </a:cubicBezTo>
                <a:cubicBezTo>
                  <a:pt x="4387464" y="2947206"/>
                  <a:pt x="4365477" y="2921667"/>
                  <a:pt x="4321502" y="2921667"/>
                </a:cubicBezTo>
                <a:cubicBezTo>
                  <a:pt x="4276648" y="2921667"/>
                  <a:pt x="4254661" y="2947206"/>
                  <a:pt x="4222999" y="2988595"/>
                </a:cubicBezTo>
                <a:cubicBezTo>
                  <a:pt x="4191337" y="3029104"/>
                  <a:pt x="4152639" y="3079300"/>
                  <a:pt x="4077882" y="3079300"/>
                </a:cubicBezTo>
                <a:cubicBezTo>
                  <a:pt x="4002246" y="3079300"/>
                  <a:pt x="3963548" y="3029104"/>
                  <a:pt x="3931886" y="2988595"/>
                </a:cubicBezTo>
                <a:cubicBezTo>
                  <a:pt x="3899345" y="2947206"/>
                  <a:pt x="3877357" y="2921667"/>
                  <a:pt x="3834262" y="2921667"/>
                </a:cubicBezTo>
                <a:cubicBezTo>
                  <a:pt x="3789408" y="2921667"/>
                  <a:pt x="3766541" y="2947206"/>
                  <a:pt x="3734879" y="2988595"/>
                </a:cubicBezTo>
                <a:cubicBezTo>
                  <a:pt x="3704097" y="3029104"/>
                  <a:pt x="3665399" y="3079300"/>
                  <a:pt x="3589763" y="3079300"/>
                </a:cubicBezTo>
                <a:cubicBezTo>
                  <a:pt x="3514126" y="3079300"/>
                  <a:pt x="3475428" y="3029104"/>
                  <a:pt x="3444646" y="2988595"/>
                </a:cubicBezTo>
                <a:cubicBezTo>
                  <a:pt x="3412105" y="2947206"/>
                  <a:pt x="3390117" y="2921667"/>
                  <a:pt x="3346143" y="2921667"/>
                </a:cubicBezTo>
                <a:cubicBezTo>
                  <a:pt x="3329432" y="2921667"/>
                  <a:pt x="3317119" y="2908458"/>
                  <a:pt x="3317119" y="2891726"/>
                </a:cubicBezTo>
                <a:cubicBezTo>
                  <a:pt x="3317119" y="2875874"/>
                  <a:pt x="3329432" y="2862665"/>
                  <a:pt x="3346143" y="2862665"/>
                </a:cubicBezTo>
                <a:close/>
                <a:moveTo>
                  <a:pt x="50209" y="963285"/>
                </a:moveTo>
                <a:cubicBezTo>
                  <a:pt x="179695" y="963285"/>
                  <a:pt x="245759" y="1049879"/>
                  <a:pt x="299492" y="1118800"/>
                </a:cubicBezTo>
                <a:cubicBezTo>
                  <a:pt x="354986" y="1190373"/>
                  <a:pt x="392863" y="1234553"/>
                  <a:pt x="467736" y="1234553"/>
                </a:cubicBezTo>
                <a:cubicBezTo>
                  <a:pt x="544371" y="1234553"/>
                  <a:pt x="581367" y="1190373"/>
                  <a:pt x="636861" y="1118800"/>
                </a:cubicBezTo>
                <a:cubicBezTo>
                  <a:pt x="690594" y="1049879"/>
                  <a:pt x="756658" y="963285"/>
                  <a:pt x="886145" y="963285"/>
                </a:cubicBezTo>
                <a:cubicBezTo>
                  <a:pt x="1015631" y="963285"/>
                  <a:pt x="1081695" y="1049879"/>
                  <a:pt x="1134547" y="1118800"/>
                </a:cubicBezTo>
                <a:cubicBezTo>
                  <a:pt x="1190041" y="1190373"/>
                  <a:pt x="1227918" y="1234553"/>
                  <a:pt x="1303672" y="1234553"/>
                </a:cubicBezTo>
                <a:cubicBezTo>
                  <a:pt x="1379426" y="1234553"/>
                  <a:pt x="1417303" y="1190373"/>
                  <a:pt x="1472797" y="1118800"/>
                </a:cubicBezTo>
                <a:cubicBezTo>
                  <a:pt x="1525648" y="1049879"/>
                  <a:pt x="1591713" y="963285"/>
                  <a:pt x="1721199" y="963285"/>
                </a:cubicBezTo>
                <a:cubicBezTo>
                  <a:pt x="1850686" y="963285"/>
                  <a:pt x="1916750" y="1049879"/>
                  <a:pt x="1970482" y="1118800"/>
                </a:cubicBezTo>
                <a:cubicBezTo>
                  <a:pt x="2025977" y="1190373"/>
                  <a:pt x="2062973" y="1234553"/>
                  <a:pt x="2139607" y="1234553"/>
                </a:cubicBezTo>
                <a:cubicBezTo>
                  <a:pt x="2167795" y="1234553"/>
                  <a:pt x="2189816" y="1256644"/>
                  <a:pt x="2189816" y="1284919"/>
                </a:cubicBezTo>
                <a:cubicBezTo>
                  <a:pt x="2189816" y="1313195"/>
                  <a:pt x="2167795" y="1335285"/>
                  <a:pt x="2139607" y="1335285"/>
                </a:cubicBezTo>
                <a:cubicBezTo>
                  <a:pt x="2010121" y="1335285"/>
                  <a:pt x="1944057" y="1249575"/>
                  <a:pt x="1890324" y="1180653"/>
                </a:cubicBezTo>
                <a:cubicBezTo>
                  <a:pt x="1834830" y="1109081"/>
                  <a:pt x="1796953" y="1065784"/>
                  <a:pt x="1721199" y="1065784"/>
                </a:cubicBezTo>
                <a:cubicBezTo>
                  <a:pt x="1645445" y="1065784"/>
                  <a:pt x="1607568" y="1109081"/>
                  <a:pt x="1552074" y="1180653"/>
                </a:cubicBezTo>
                <a:cubicBezTo>
                  <a:pt x="1499223" y="1249575"/>
                  <a:pt x="1432277" y="1335285"/>
                  <a:pt x="1303672" y="1335285"/>
                </a:cubicBezTo>
                <a:cubicBezTo>
                  <a:pt x="1174186" y="1335285"/>
                  <a:pt x="1108121" y="1249575"/>
                  <a:pt x="1054389" y="1180653"/>
                </a:cubicBezTo>
                <a:cubicBezTo>
                  <a:pt x="998895" y="1109081"/>
                  <a:pt x="961018" y="1065784"/>
                  <a:pt x="886145" y="1065784"/>
                </a:cubicBezTo>
                <a:cubicBezTo>
                  <a:pt x="809510" y="1065784"/>
                  <a:pt x="771633" y="1109081"/>
                  <a:pt x="717020" y="1180653"/>
                </a:cubicBezTo>
                <a:cubicBezTo>
                  <a:pt x="663287" y="1249575"/>
                  <a:pt x="597222" y="1335285"/>
                  <a:pt x="467736" y="1335285"/>
                </a:cubicBezTo>
                <a:cubicBezTo>
                  <a:pt x="339131" y="1335285"/>
                  <a:pt x="272185" y="1249575"/>
                  <a:pt x="219334" y="1180653"/>
                </a:cubicBezTo>
                <a:cubicBezTo>
                  <a:pt x="163840" y="1109081"/>
                  <a:pt x="126844" y="1065784"/>
                  <a:pt x="50209" y="1065784"/>
                </a:cubicBezTo>
                <a:cubicBezTo>
                  <a:pt x="22021" y="1065784"/>
                  <a:pt x="0" y="1042810"/>
                  <a:pt x="0" y="1014534"/>
                </a:cubicBezTo>
                <a:cubicBezTo>
                  <a:pt x="0" y="986259"/>
                  <a:pt x="22021" y="963285"/>
                  <a:pt x="50209" y="963285"/>
                </a:cubicBezTo>
                <a:close/>
                <a:moveTo>
                  <a:pt x="3400591" y="62147"/>
                </a:moveTo>
                <a:cubicBezTo>
                  <a:pt x="3476405" y="62147"/>
                  <a:pt x="3515194" y="112343"/>
                  <a:pt x="3546048" y="152852"/>
                </a:cubicBezTo>
                <a:cubicBezTo>
                  <a:pt x="3578666" y="194241"/>
                  <a:pt x="3600705" y="219780"/>
                  <a:pt x="3644783" y="219780"/>
                </a:cubicBezTo>
                <a:cubicBezTo>
                  <a:pt x="3689743" y="219780"/>
                  <a:pt x="3710901" y="194241"/>
                  <a:pt x="3743518" y="152852"/>
                </a:cubicBezTo>
                <a:cubicBezTo>
                  <a:pt x="3774373" y="112343"/>
                  <a:pt x="3814043" y="62147"/>
                  <a:pt x="3888976" y="62147"/>
                </a:cubicBezTo>
                <a:cubicBezTo>
                  <a:pt x="3964790" y="62147"/>
                  <a:pt x="4003579" y="112343"/>
                  <a:pt x="4034434" y="152852"/>
                </a:cubicBezTo>
                <a:cubicBezTo>
                  <a:pt x="4067052" y="194241"/>
                  <a:pt x="4089091" y="219780"/>
                  <a:pt x="4134050" y="219780"/>
                </a:cubicBezTo>
                <a:cubicBezTo>
                  <a:pt x="4178128" y="219780"/>
                  <a:pt x="4200167" y="194241"/>
                  <a:pt x="4232785" y="152852"/>
                </a:cubicBezTo>
                <a:cubicBezTo>
                  <a:pt x="4263640" y="112343"/>
                  <a:pt x="4302429" y="62147"/>
                  <a:pt x="4378243" y="62147"/>
                </a:cubicBezTo>
                <a:cubicBezTo>
                  <a:pt x="4453176" y="62147"/>
                  <a:pt x="4492846" y="112343"/>
                  <a:pt x="4523700" y="152852"/>
                </a:cubicBezTo>
                <a:cubicBezTo>
                  <a:pt x="4556318" y="194241"/>
                  <a:pt x="4578357" y="219780"/>
                  <a:pt x="4622435" y="219780"/>
                </a:cubicBezTo>
                <a:cubicBezTo>
                  <a:pt x="4639185" y="219780"/>
                  <a:pt x="4652408" y="232989"/>
                  <a:pt x="4652408" y="249721"/>
                </a:cubicBezTo>
                <a:cubicBezTo>
                  <a:pt x="4652408" y="265573"/>
                  <a:pt x="4639185" y="278782"/>
                  <a:pt x="4622435" y="278782"/>
                </a:cubicBezTo>
                <a:cubicBezTo>
                  <a:pt x="4547503" y="278782"/>
                  <a:pt x="4508714" y="228586"/>
                  <a:pt x="4476978" y="188958"/>
                </a:cubicBezTo>
                <a:cubicBezTo>
                  <a:pt x="4444360" y="147568"/>
                  <a:pt x="4422321" y="121149"/>
                  <a:pt x="4378243" y="121149"/>
                </a:cubicBezTo>
                <a:cubicBezTo>
                  <a:pt x="4334165" y="121149"/>
                  <a:pt x="4312126" y="147568"/>
                  <a:pt x="4279508" y="188958"/>
                </a:cubicBezTo>
                <a:cubicBezTo>
                  <a:pt x="4247772" y="228586"/>
                  <a:pt x="4208983" y="278782"/>
                  <a:pt x="4134050" y="278782"/>
                </a:cubicBezTo>
                <a:cubicBezTo>
                  <a:pt x="4058236" y="278782"/>
                  <a:pt x="4019447" y="228586"/>
                  <a:pt x="3987711" y="188958"/>
                </a:cubicBezTo>
                <a:cubicBezTo>
                  <a:pt x="3955975" y="147568"/>
                  <a:pt x="3933936" y="121149"/>
                  <a:pt x="3888976" y="121149"/>
                </a:cubicBezTo>
                <a:cubicBezTo>
                  <a:pt x="3844898" y="121149"/>
                  <a:pt x="3822859" y="147568"/>
                  <a:pt x="3790241" y="188958"/>
                </a:cubicBezTo>
                <a:cubicBezTo>
                  <a:pt x="3759386" y="228586"/>
                  <a:pt x="3720598" y="278782"/>
                  <a:pt x="3644783" y="278782"/>
                </a:cubicBezTo>
                <a:cubicBezTo>
                  <a:pt x="3568969" y="278782"/>
                  <a:pt x="3530180" y="228586"/>
                  <a:pt x="3499326" y="188958"/>
                </a:cubicBezTo>
                <a:cubicBezTo>
                  <a:pt x="3466708" y="147568"/>
                  <a:pt x="3444669" y="121149"/>
                  <a:pt x="3400591" y="121149"/>
                </a:cubicBezTo>
                <a:cubicBezTo>
                  <a:pt x="3384723" y="121149"/>
                  <a:pt x="3371499" y="108820"/>
                  <a:pt x="3371499" y="92088"/>
                </a:cubicBezTo>
                <a:cubicBezTo>
                  <a:pt x="3371499" y="75356"/>
                  <a:pt x="3384723" y="62147"/>
                  <a:pt x="3400591" y="62147"/>
                </a:cubicBezTo>
                <a:close/>
                <a:moveTo>
                  <a:pt x="1176918" y="0"/>
                </a:moveTo>
                <a:cubicBezTo>
                  <a:pt x="1225966" y="0"/>
                  <a:pt x="1265379" y="40092"/>
                  <a:pt x="1265379" y="88901"/>
                </a:cubicBezTo>
                <a:cubicBezTo>
                  <a:pt x="1265379" y="137709"/>
                  <a:pt x="1225966" y="177802"/>
                  <a:pt x="1176918" y="177802"/>
                </a:cubicBezTo>
                <a:cubicBezTo>
                  <a:pt x="1126995" y="177802"/>
                  <a:pt x="1087581" y="137709"/>
                  <a:pt x="1087581" y="88901"/>
                </a:cubicBezTo>
                <a:cubicBezTo>
                  <a:pt x="1087581" y="40092"/>
                  <a:pt x="1126995" y="0"/>
                  <a:pt x="1176918" y="0"/>
                </a:cubicBezTo>
                <a:close/>
              </a:path>
            </a:pathLst>
          </a:custGeom>
          <a:solidFill>
            <a:schemeClr val="bg1">
              <a:alpha val="20000"/>
            </a:schemeClr>
          </a:solidFill>
          <a:ln>
            <a:noFill/>
          </a:ln>
          <a:effectLst/>
        </p:spPr>
        <p:txBody>
          <a:bodyPr wrap="square" anchor="ctr">
            <a:noAutofit/>
          </a:bodyPr>
          <a:lstStyle/>
          <a:p>
            <a:endParaRPr lang="en-US" sz="3266" dirty="0"/>
          </a:p>
        </p:txBody>
      </p:sp>
      <p:sp>
        <p:nvSpPr>
          <p:cNvPr id="18" name="Freeform 14">
            <a:extLst>
              <a:ext uri="{FF2B5EF4-FFF2-40B4-BE49-F238E27FC236}">
                <a16:creationId xmlns:a16="http://schemas.microsoft.com/office/drawing/2014/main" id="{F2B3831B-1232-814D-91DF-F57AE9C397B3}"/>
              </a:ext>
            </a:extLst>
          </p:cNvPr>
          <p:cNvSpPr>
            <a:spLocks noChangeArrowheads="1"/>
          </p:cNvSpPr>
          <p:nvPr/>
        </p:nvSpPr>
        <p:spPr bwMode="auto">
          <a:xfrm>
            <a:off x="8054616" y="1906846"/>
            <a:ext cx="2361602" cy="4550358"/>
          </a:xfrm>
          <a:prstGeom prst="roundRect">
            <a:avLst>
              <a:gd name="adj" fmla="val 7654"/>
            </a:avLst>
          </a:prstGeom>
          <a:solidFill>
            <a:srgbClr val="FFC000"/>
          </a:solidFill>
          <a:ln>
            <a:noFill/>
          </a:ln>
          <a:effectLst/>
        </p:spPr>
        <p:txBody>
          <a:bodyPr wrap="none" anchor="ctr"/>
          <a:lstStyle/>
          <a:p>
            <a:pPr algn="ctr"/>
            <a:r>
              <a:rPr lang="es-ES" sz="3266" dirty="0"/>
              <a:t>Retos de la </a:t>
            </a:r>
          </a:p>
          <a:p>
            <a:pPr algn="ctr"/>
            <a:r>
              <a:rPr lang="es-ES" sz="3266" dirty="0"/>
              <a:t>adherencia en</a:t>
            </a:r>
          </a:p>
          <a:p>
            <a:pPr algn="ctr"/>
            <a:r>
              <a:rPr lang="es-ES" sz="3266" dirty="0"/>
              <a:t> tiempos de </a:t>
            </a:r>
          </a:p>
          <a:p>
            <a:pPr algn="ctr"/>
            <a:r>
              <a:rPr lang="es-ES" sz="3266" dirty="0"/>
              <a:t>Crisis</a:t>
            </a:r>
          </a:p>
          <a:p>
            <a:pPr algn="ctr"/>
            <a:r>
              <a:rPr lang="es-ES" sz="3266" dirty="0"/>
              <a:t> (Pandemia por</a:t>
            </a:r>
          </a:p>
          <a:p>
            <a:pPr algn="ctr"/>
            <a:r>
              <a:rPr lang="es-ES" sz="3266" dirty="0"/>
              <a:t> COVID19)</a:t>
            </a:r>
          </a:p>
          <a:p>
            <a:endParaRPr lang="es-ES" sz="3266" dirty="0"/>
          </a:p>
          <a:p>
            <a:endParaRPr lang="es-ES" sz="3266" dirty="0"/>
          </a:p>
        </p:txBody>
      </p:sp>
      <p:sp>
        <p:nvSpPr>
          <p:cNvPr id="19" name="Freeform 15">
            <a:extLst>
              <a:ext uri="{FF2B5EF4-FFF2-40B4-BE49-F238E27FC236}">
                <a16:creationId xmlns:a16="http://schemas.microsoft.com/office/drawing/2014/main" id="{E4026DDE-BA07-6F41-A32A-2C6DDC919E70}"/>
              </a:ext>
            </a:extLst>
          </p:cNvPr>
          <p:cNvSpPr>
            <a:spLocks noChangeArrowheads="1"/>
          </p:cNvSpPr>
          <p:nvPr/>
        </p:nvSpPr>
        <p:spPr bwMode="auto">
          <a:xfrm>
            <a:off x="8054616" y="5470613"/>
            <a:ext cx="2361602" cy="986591"/>
          </a:xfrm>
          <a:custGeom>
            <a:avLst/>
            <a:gdLst>
              <a:gd name="T0" fmla="*/ 5360 w 5361"/>
              <a:gd name="T1" fmla="*/ 0 h 2242"/>
              <a:gd name="T2" fmla="*/ 5360 w 5361"/>
              <a:gd name="T3" fmla="*/ 1834 h 2242"/>
              <a:gd name="T4" fmla="*/ 5360 w 5361"/>
              <a:gd name="T5" fmla="*/ 1834 h 2242"/>
              <a:gd name="T6" fmla="*/ 4953 w 5361"/>
              <a:gd name="T7" fmla="*/ 2241 h 2242"/>
              <a:gd name="T8" fmla="*/ 408 w 5361"/>
              <a:gd name="T9" fmla="*/ 2241 h 2242"/>
              <a:gd name="T10" fmla="*/ 408 w 5361"/>
              <a:gd name="T11" fmla="*/ 2241 h 2242"/>
              <a:gd name="T12" fmla="*/ 0 w 5361"/>
              <a:gd name="T13" fmla="*/ 1834 h 2242"/>
              <a:gd name="T14" fmla="*/ 0 w 5361"/>
              <a:gd name="T15" fmla="*/ 0 h 2242"/>
              <a:gd name="T16" fmla="*/ 5360 w 5361"/>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1" h="2242">
                <a:moveTo>
                  <a:pt x="5360" y="0"/>
                </a:moveTo>
                <a:lnTo>
                  <a:pt x="5360" y="1834"/>
                </a:lnTo>
                <a:lnTo>
                  <a:pt x="5360" y="1834"/>
                </a:lnTo>
                <a:cubicBezTo>
                  <a:pt x="5360" y="2059"/>
                  <a:pt x="5178" y="2241"/>
                  <a:pt x="4953" y="2241"/>
                </a:cubicBezTo>
                <a:lnTo>
                  <a:pt x="408" y="2241"/>
                </a:lnTo>
                <a:lnTo>
                  <a:pt x="408" y="2241"/>
                </a:lnTo>
                <a:cubicBezTo>
                  <a:pt x="182" y="2241"/>
                  <a:pt x="0" y="2059"/>
                  <a:pt x="0" y="1834"/>
                </a:cubicBezTo>
                <a:lnTo>
                  <a:pt x="0" y="0"/>
                </a:lnTo>
                <a:lnTo>
                  <a:pt x="5360" y="0"/>
                </a:lnTo>
              </a:path>
            </a:pathLst>
          </a:custGeom>
          <a:solidFill>
            <a:schemeClr val="bg1"/>
          </a:solidFill>
          <a:ln>
            <a:noFill/>
          </a:ln>
          <a:effectLst/>
        </p:spPr>
        <p:txBody>
          <a:bodyPr wrap="none" anchor="ctr"/>
          <a:lstStyle/>
          <a:p>
            <a:endParaRPr lang="en-US" sz="3266"/>
          </a:p>
        </p:txBody>
      </p:sp>
      <p:sp>
        <p:nvSpPr>
          <p:cNvPr id="50" name="Freeform 49">
            <a:extLst>
              <a:ext uri="{FF2B5EF4-FFF2-40B4-BE49-F238E27FC236}">
                <a16:creationId xmlns:a16="http://schemas.microsoft.com/office/drawing/2014/main" id="{DDB0DD36-5B86-304F-B2F3-6A8C51483F64}"/>
              </a:ext>
            </a:extLst>
          </p:cNvPr>
          <p:cNvSpPr>
            <a:spLocks noChangeArrowheads="1"/>
          </p:cNvSpPr>
          <p:nvPr/>
        </p:nvSpPr>
        <p:spPr bwMode="auto">
          <a:xfrm>
            <a:off x="8101548" y="2771084"/>
            <a:ext cx="2267739" cy="2260170"/>
          </a:xfrm>
          <a:custGeom>
            <a:avLst/>
            <a:gdLst>
              <a:gd name="connsiteX0" fmla="*/ 1139797 w 4660187"/>
              <a:gd name="connsiteY0" fmla="*/ 4346434 h 4644634"/>
              <a:gd name="connsiteX1" fmla="*/ 1339083 w 4660187"/>
              <a:gd name="connsiteY1" fmla="*/ 4471200 h 4644634"/>
              <a:gd name="connsiteX2" fmla="*/ 1474881 w 4660187"/>
              <a:gd name="connsiteY2" fmla="*/ 4563226 h 4644634"/>
              <a:gd name="connsiteX3" fmla="*/ 1609797 w 4660187"/>
              <a:gd name="connsiteY3" fmla="*/ 4471200 h 4644634"/>
              <a:gd name="connsiteX4" fmla="*/ 1809083 w 4660187"/>
              <a:gd name="connsiteY4" fmla="*/ 4346434 h 4644634"/>
              <a:gd name="connsiteX5" fmla="*/ 2008371 w 4660187"/>
              <a:gd name="connsiteY5" fmla="*/ 4471200 h 4644634"/>
              <a:gd name="connsiteX6" fmla="*/ 2143285 w 4660187"/>
              <a:gd name="connsiteY6" fmla="*/ 4563226 h 4644634"/>
              <a:gd name="connsiteX7" fmla="*/ 2279083 w 4660187"/>
              <a:gd name="connsiteY7" fmla="*/ 4471200 h 4644634"/>
              <a:gd name="connsiteX8" fmla="*/ 2478371 w 4660187"/>
              <a:gd name="connsiteY8" fmla="*/ 4346434 h 4644634"/>
              <a:gd name="connsiteX9" fmla="*/ 2677657 w 4660187"/>
              <a:gd name="connsiteY9" fmla="*/ 4471200 h 4644634"/>
              <a:gd name="connsiteX10" fmla="*/ 2812573 w 4660187"/>
              <a:gd name="connsiteY10" fmla="*/ 4563226 h 4644634"/>
              <a:gd name="connsiteX11" fmla="*/ 2854017 w 4660187"/>
              <a:gd name="connsiteY11" fmla="*/ 4603930 h 4644634"/>
              <a:gd name="connsiteX12" fmla="*/ 2812573 w 4660187"/>
              <a:gd name="connsiteY12" fmla="*/ 4644634 h 4644634"/>
              <a:gd name="connsiteX13" fmla="*/ 2614167 w 4660187"/>
              <a:gd name="connsiteY13" fmla="*/ 4520753 h 4644634"/>
              <a:gd name="connsiteX14" fmla="*/ 2478371 w 4660187"/>
              <a:gd name="connsiteY14" fmla="*/ 4428727 h 4644634"/>
              <a:gd name="connsiteX15" fmla="*/ 2343455 w 4660187"/>
              <a:gd name="connsiteY15" fmla="*/ 4520753 h 4644634"/>
              <a:gd name="connsiteX16" fmla="*/ 2143285 w 4660187"/>
              <a:gd name="connsiteY16" fmla="*/ 4644634 h 4644634"/>
              <a:gd name="connsiteX17" fmla="*/ 1943999 w 4660187"/>
              <a:gd name="connsiteY17" fmla="*/ 4520753 h 4644634"/>
              <a:gd name="connsiteX18" fmla="*/ 1809083 w 4660187"/>
              <a:gd name="connsiteY18" fmla="*/ 4428727 h 4644634"/>
              <a:gd name="connsiteX19" fmla="*/ 1674167 w 4660187"/>
              <a:gd name="connsiteY19" fmla="*/ 4520753 h 4644634"/>
              <a:gd name="connsiteX20" fmla="*/ 1474881 w 4660187"/>
              <a:gd name="connsiteY20" fmla="*/ 4644634 h 4644634"/>
              <a:gd name="connsiteX21" fmla="*/ 1274713 w 4660187"/>
              <a:gd name="connsiteY21" fmla="*/ 4520753 h 4644634"/>
              <a:gd name="connsiteX22" fmla="*/ 1139797 w 4660187"/>
              <a:gd name="connsiteY22" fmla="*/ 4428727 h 4644634"/>
              <a:gd name="connsiteX23" fmla="*/ 1099235 w 4660187"/>
              <a:gd name="connsiteY23" fmla="*/ 4387138 h 4644634"/>
              <a:gd name="connsiteX24" fmla="*/ 1139797 w 4660187"/>
              <a:gd name="connsiteY24" fmla="*/ 4346434 h 4644634"/>
              <a:gd name="connsiteX25" fmla="*/ 764756 w 4660187"/>
              <a:gd name="connsiteY25" fmla="*/ 3655045 h 4644634"/>
              <a:gd name="connsiteX26" fmla="*/ 853657 w 4660187"/>
              <a:gd name="connsiteY26" fmla="*/ 3743946 h 4644634"/>
              <a:gd name="connsiteX27" fmla="*/ 764756 w 4660187"/>
              <a:gd name="connsiteY27" fmla="*/ 3832847 h 4644634"/>
              <a:gd name="connsiteX28" fmla="*/ 675855 w 4660187"/>
              <a:gd name="connsiteY28" fmla="*/ 3743946 h 4644634"/>
              <a:gd name="connsiteX29" fmla="*/ 764756 w 4660187"/>
              <a:gd name="connsiteY29" fmla="*/ 3655045 h 4644634"/>
              <a:gd name="connsiteX30" fmla="*/ 3346213 w 4660187"/>
              <a:gd name="connsiteY30" fmla="*/ 2862665 h 4644634"/>
              <a:gd name="connsiteX31" fmla="*/ 3491671 w 4660187"/>
              <a:gd name="connsiteY31" fmla="*/ 2952489 h 4644634"/>
              <a:gd name="connsiteX32" fmla="*/ 3590405 w 4660187"/>
              <a:gd name="connsiteY32" fmla="*/ 3020298 h 4644634"/>
              <a:gd name="connsiteX33" fmla="*/ 3690021 w 4660187"/>
              <a:gd name="connsiteY33" fmla="*/ 2952489 h 4644634"/>
              <a:gd name="connsiteX34" fmla="*/ 3834597 w 4660187"/>
              <a:gd name="connsiteY34" fmla="*/ 2862665 h 4644634"/>
              <a:gd name="connsiteX35" fmla="*/ 3980937 w 4660187"/>
              <a:gd name="connsiteY35" fmla="*/ 2952489 h 4644634"/>
              <a:gd name="connsiteX36" fmla="*/ 4079673 w 4660187"/>
              <a:gd name="connsiteY36" fmla="*/ 3020298 h 4644634"/>
              <a:gd name="connsiteX37" fmla="*/ 4178407 w 4660187"/>
              <a:gd name="connsiteY37" fmla="*/ 2952489 h 4644634"/>
              <a:gd name="connsiteX38" fmla="*/ 4323865 w 4660187"/>
              <a:gd name="connsiteY38" fmla="*/ 2862665 h 4644634"/>
              <a:gd name="connsiteX39" fmla="*/ 4470203 w 4660187"/>
              <a:gd name="connsiteY39" fmla="*/ 2952489 h 4644634"/>
              <a:gd name="connsiteX40" fmla="*/ 4568057 w 4660187"/>
              <a:gd name="connsiteY40" fmla="*/ 3020298 h 4644634"/>
              <a:gd name="connsiteX41" fmla="*/ 4598031 w 4660187"/>
              <a:gd name="connsiteY41" fmla="*/ 3049359 h 4644634"/>
              <a:gd name="connsiteX42" fmla="*/ 4568057 w 4660187"/>
              <a:gd name="connsiteY42" fmla="*/ 3079300 h 4644634"/>
              <a:gd name="connsiteX43" fmla="*/ 4422599 w 4660187"/>
              <a:gd name="connsiteY43" fmla="*/ 2988595 h 4644634"/>
              <a:gd name="connsiteX44" fmla="*/ 4323865 w 4660187"/>
              <a:gd name="connsiteY44" fmla="*/ 2921667 h 4644634"/>
              <a:gd name="connsiteX45" fmla="*/ 4225129 w 4660187"/>
              <a:gd name="connsiteY45" fmla="*/ 2988595 h 4644634"/>
              <a:gd name="connsiteX46" fmla="*/ 4079673 w 4660187"/>
              <a:gd name="connsiteY46" fmla="*/ 3079300 h 4644634"/>
              <a:gd name="connsiteX47" fmla="*/ 3934215 w 4660187"/>
              <a:gd name="connsiteY47" fmla="*/ 2988595 h 4644634"/>
              <a:gd name="connsiteX48" fmla="*/ 3834597 w 4660187"/>
              <a:gd name="connsiteY48" fmla="*/ 2921667 h 4644634"/>
              <a:gd name="connsiteX49" fmla="*/ 3735863 w 4660187"/>
              <a:gd name="connsiteY49" fmla="*/ 2988595 h 4644634"/>
              <a:gd name="connsiteX50" fmla="*/ 3590405 w 4660187"/>
              <a:gd name="connsiteY50" fmla="*/ 3079300 h 4644634"/>
              <a:gd name="connsiteX51" fmla="*/ 3444947 w 4660187"/>
              <a:gd name="connsiteY51" fmla="*/ 2988595 h 4644634"/>
              <a:gd name="connsiteX52" fmla="*/ 3346213 w 4660187"/>
              <a:gd name="connsiteY52" fmla="*/ 2921667 h 4644634"/>
              <a:gd name="connsiteX53" fmla="*/ 3317121 w 4660187"/>
              <a:gd name="connsiteY53" fmla="*/ 2891726 h 4644634"/>
              <a:gd name="connsiteX54" fmla="*/ 3346213 w 4660187"/>
              <a:gd name="connsiteY54" fmla="*/ 2862665 h 4644634"/>
              <a:gd name="connsiteX55" fmla="*/ 4571285 w 4660187"/>
              <a:gd name="connsiteY55" fmla="*/ 1891612 h 4644634"/>
              <a:gd name="connsiteX56" fmla="*/ 4660187 w 4660187"/>
              <a:gd name="connsiteY56" fmla="*/ 1980513 h 4644634"/>
              <a:gd name="connsiteX57" fmla="*/ 4571285 w 4660187"/>
              <a:gd name="connsiteY57" fmla="*/ 2069414 h 4644634"/>
              <a:gd name="connsiteX58" fmla="*/ 4482383 w 4660187"/>
              <a:gd name="connsiteY58" fmla="*/ 1980513 h 4644634"/>
              <a:gd name="connsiteX59" fmla="*/ 4571285 w 4660187"/>
              <a:gd name="connsiteY59" fmla="*/ 1891612 h 4644634"/>
              <a:gd name="connsiteX60" fmla="*/ 50189 w 4660187"/>
              <a:gd name="connsiteY60" fmla="*/ 963285 h 4644634"/>
              <a:gd name="connsiteX61" fmla="*/ 299372 w 4660187"/>
              <a:gd name="connsiteY61" fmla="*/ 1118800 h 4644634"/>
              <a:gd name="connsiteX62" fmla="*/ 468429 w 4660187"/>
              <a:gd name="connsiteY62" fmla="*/ 1234553 h 4644634"/>
              <a:gd name="connsiteX63" fmla="*/ 637486 w 4660187"/>
              <a:gd name="connsiteY63" fmla="*/ 1118800 h 4644634"/>
              <a:gd name="connsiteX64" fmla="*/ 885789 w 4660187"/>
              <a:gd name="connsiteY64" fmla="*/ 963285 h 4644634"/>
              <a:gd name="connsiteX65" fmla="*/ 1134091 w 4660187"/>
              <a:gd name="connsiteY65" fmla="*/ 1118800 h 4644634"/>
              <a:gd name="connsiteX66" fmla="*/ 1303147 w 4660187"/>
              <a:gd name="connsiteY66" fmla="*/ 1234553 h 4644634"/>
              <a:gd name="connsiteX67" fmla="*/ 1472205 w 4660187"/>
              <a:gd name="connsiteY67" fmla="*/ 1118800 h 4644634"/>
              <a:gd name="connsiteX68" fmla="*/ 1720507 w 4660187"/>
              <a:gd name="connsiteY68" fmla="*/ 963285 h 4644634"/>
              <a:gd name="connsiteX69" fmla="*/ 1969691 w 4660187"/>
              <a:gd name="connsiteY69" fmla="*/ 1118800 h 4644634"/>
              <a:gd name="connsiteX70" fmla="*/ 2138747 w 4660187"/>
              <a:gd name="connsiteY70" fmla="*/ 1234553 h 4644634"/>
              <a:gd name="connsiteX71" fmla="*/ 2189817 w 4660187"/>
              <a:gd name="connsiteY71" fmla="*/ 1284919 h 4644634"/>
              <a:gd name="connsiteX72" fmla="*/ 2138747 w 4660187"/>
              <a:gd name="connsiteY72" fmla="*/ 1335285 h 4644634"/>
              <a:gd name="connsiteX73" fmla="*/ 1889565 w 4660187"/>
              <a:gd name="connsiteY73" fmla="*/ 1180653 h 4644634"/>
              <a:gd name="connsiteX74" fmla="*/ 1720507 w 4660187"/>
              <a:gd name="connsiteY74" fmla="*/ 1065784 h 4644634"/>
              <a:gd name="connsiteX75" fmla="*/ 1552331 w 4660187"/>
              <a:gd name="connsiteY75" fmla="*/ 1180653 h 4644634"/>
              <a:gd name="connsiteX76" fmla="*/ 1303147 w 4660187"/>
              <a:gd name="connsiteY76" fmla="*/ 1335285 h 4644634"/>
              <a:gd name="connsiteX77" fmla="*/ 1054845 w 4660187"/>
              <a:gd name="connsiteY77" fmla="*/ 1180653 h 4644634"/>
              <a:gd name="connsiteX78" fmla="*/ 885789 w 4660187"/>
              <a:gd name="connsiteY78" fmla="*/ 1065784 h 4644634"/>
              <a:gd name="connsiteX79" fmla="*/ 717612 w 4660187"/>
              <a:gd name="connsiteY79" fmla="*/ 1180653 h 4644634"/>
              <a:gd name="connsiteX80" fmla="*/ 468429 w 4660187"/>
              <a:gd name="connsiteY80" fmla="*/ 1335285 h 4644634"/>
              <a:gd name="connsiteX81" fmla="*/ 220126 w 4660187"/>
              <a:gd name="connsiteY81" fmla="*/ 1180653 h 4644634"/>
              <a:gd name="connsiteX82" fmla="*/ 50189 w 4660187"/>
              <a:gd name="connsiteY82" fmla="*/ 1065784 h 4644634"/>
              <a:gd name="connsiteX83" fmla="*/ 0 w 4660187"/>
              <a:gd name="connsiteY83" fmla="*/ 1014534 h 4644634"/>
              <a:gd name="connsiteX84" fmla="*/ 50189 w 4660187"/>
              <a:gd name="connsiteY84" fmla="*/ 963285 h 4644634"/>
              <a:gd name="connsiteX85" fmla="*/ 3405357 w 4660187"/>
              <a:gd name="connsiteY85" fmla="*/ 62147 h 4644634"/>
              <a:gd name="connsiteX86" fmla="*/ 3550815 w 4660187"/>
              <a:gd name="connsiteY86" fmla="*/ 152852 h 4644634"/>
              <a:gd name="connsiteX87" fmla="*/ 3648669 w 4660187"/>
              <a:gd name="connsiteY87" fmla="*/ 219780 h 4644634"/>
              <a:gd name="connsiteX88" fmla="*/ 3747403 w 4660187"/>
              <a:gd name="connsiteY88" fmla="*/ 152852 h 4644634"/>
              <a:gd name="connsiteX89" fmla="*/ 3893743 w 4660187"/>
              <a:gd name="connsiteY89" fmla="*/ 62147 h 4644634"/>
              <a:gd name="connsiteX90" fmla="*/ 4039201 w 4660187"/>
              <a:gd name="connsiteY90" fmla="*/ 152852 h 4644634"/>
              <a:gd name="connsiteX91" fmla="*/ 4137935 w 4660187"/>
              <a:gd name="connsiteY91" fmla="*/ 219780 h 4644634"/>
              <a:gd name="connsiteX92" fmla="*/ 4236671 w 4660187"/>
              <a:gd name="connsiteY92" fmla="*/ 152852 h 4644634"/>
              <a:gd name="connsiteX93" fmla="*/ 4383009 w 4660187"/>
              <a:gd name="connsiteY93" fmla="*/ 62147 h 4644634"/>
              <a:gd name="connsiteX94" fmla="*/ 4528467 w 4660187"/>
              <a:gd name="connsiteY94" fmla="*/ 152852 h 4644634"/>
              <a:gd name="connsiteX95" fmla="*/ 4627201 w 4660187"/>
              <a:gd name="connsiteY95" fmla="*/ 219780 h 4644634"/>
              <a:gd name="connsiteX96" fmla="*/ 4656293 w 4660187"/>
              <a:gd name="connsiteY96" fmla="*/ 249721 h 4644634"/>
              <a:gd name="connsiteX97" fmla="*/ 4627201 w 4660187"/>
              <a:gd name="connsiteY97" fmla="*/ 278782 h 4644634"/>
              <a:gd name="connsiteX98" fmla="*/ 4481745 w 4660187"/>
              <a:gd name="connsiteY98" fmla="*/ 188958 h 4644634"/>
              <a:gd name="connsiteX99" fmla="*/ 4383009 w 4660187"/>
              <a:gd name="connsiteY99" fmla="*/ 121149 h 4644634"/>
              <a:gd name="connsiteX100" fmla="*/ 4283393 w 4660187"/>
              <a:gd name="connsiteY100" fmla="*/ 188958 h 4644634"/>
              <a:gd name="connsiteX101" fmla="*/ 4137935 w 4660187"/>
              <a:gd name="connsiteY101" fmla="*/ 278782 h 4644634"/>
              <a:gd name="connsiteX102" fmla="*/ 3992477 w 4660187"/>
              <a:gd name="connsiteY102" fmla="*/ 188958 h 4644634"/>
              <a:gd name="connsiteX103" fmla="*/ 3893743 w 4660187"/>
              <a:gd name="connsiteY103" fmla="*/ 121149 h 4644634"/>
              <a:gd name="connsiteX104" fmla="*/ 3795007 w 4660187"/>
              <a:gd name="connsiteY104" fmla="*/ 188958 h 4644634"/>
              <a:gd name="connsiteX105" fmla="*/ 3648669 w 4660187"/>
              <a:gd name="connsiteY105" fmla="*/ 278782 h 4644634"/>
              <a:gd name="connsiteX106" fmla="*/ 3503211 w 4660187"/>
              <a:gd name="connsiteY106" fmla="*/ 188958 h 4644634"/>
              <a:gd name="connsiteX107" fmla="*/ 3405357 w 4660187"/>
              <a:gd name="connsiteY107" fmla="*/ 121149 h 4644634"/>
              <a:gd name="connsiteX108" fmla="*/ 3375383 w 4660187"/>
              <a:gd name="connsiteY108" fmla="*/ 92088 h 4644634"/>
              <a:gd name="connsiteX109" fmla="*/ 3405357 w 4660187"/>
              <a:gd name="connsiteY109" fmla="*/ 62147 h 4644634"/>
              <a:gd name="connsiteX110" fmla="*/ 1180369 w 4660187"/>
              <a:gd name="connsiteY110" fmla="*/ 0 h 4644634"/>
              <a:gd name="connsiteX111" fmla="*/ 1269269 w 4660187"/>
              <a:gd name="connsiteY111" fmla="*/ 88901 h 4644634"/>
              <a:gd name="connsiteX112" fmla="*/ 1180369 w 4660187"/>
              <a:gd name="connsiteY112" fmla="*/ 177802 h 4644634"/>
              <a:gd name="connsiteX113" fmla="*/ 1091467 w 4660187"/>
              <a:gd name="connsiteY113" fmla="*/ 88901 h 4644634"/>
              <a:gd name="connsiteX114" fmla="*/ 1180369 w 4660187"/>
              <a:gd name="connsiteY114" fmla="*/ 0 h 464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660187" h="4644634">
                <a:moveTo>
                  <a:pt x="1139797" y="4346434"/>
                </a:moveTo>
                <a:cubicBezTo>
                  <a:pt x="1243849" y="4346434"/>
                  <a:pt x="1296757" y="4415454"/>
                  <a:pt x="1339083" y="4471200"/>
                </a:cubicBezTo>
                <a:cubicBezTo>
                  <a:pt x="1384055" y="4527832"/>
                  <a:pt x="1414037" y="4563226"/>
                  <a:pt x="1474881" y="4563226"/>
                </a:cubicBezTo>
                <a:cubicBezTo>
                  <a:pt x="1534843" y="4563226"/>
                  <a:pt x="1565707" y="4527832"/>
                  <a:pt x="1609797" y="4471200"/>
                </a:cubicBezTo>
                <a:cubicBezTo>
                  <a:pt x="1653005" y="4415454"/>
                  <a:pt x="1705913" y="4346434"/>
                  <a:pt x="1809083" y="4346434"/>
                </a:cubicBezTo>
                <a:cubicBezTo>
                  <a:pt x="1913135" y="4346434"/>
                  <a:pt x="1965163" y="4415454"/>
                  <a:pt x="2008371" y="4471200"/>
                </a:cubicBezTo>
                <a:cubicBezTo>
                  <a:pt x="2052461" y="4527832"/>
                  <a:pt x="2083323" y="4563226"/>
                  <a:pt x="2143285" y="4563226"/>
                </a:cubicBezTo>
                <a:cubicBezTo>
                  <a:pt x="2204131" y="4563226"/>
                  <a:pt x="2234993" y="4527832"/>
                  <a:pt x="2279083" y="4471200"/>
                </a:cubicBezTo>
                <a:cubicBezTo>
                  <a:pt x="2322291" y="4415454"/>
                  <a:pt x="2374317" y="4346434"/>
                  <a:pt x="2478371" y="4346434"/>
                </a:cubicBezTo>
                <a:cubicBezTo>
                  <a:pt x="2581541" y="4346434"/>
                  <a:pt x="2635331" y="4415454"/>
                  <a:pt x="2677657" y="4471200"/>
                </a:cubicBezTo>
                <a:cubicBezTo>
                  <a:pt x="2721747" y="4527832"/>
                  <a:pt x="2752611" y="4563226"/>
                  <a:pt x="2812573" y="4563226"/>
                </a:cubicBezTo>
                <a:cubicBezTo>
                  <a:pt x="2835499" y="4563226"/>
                  <a:pt x="2854017" y="4581809"/>
                  <a:pt x="2854017" y="4603930"/>
                </a:cubicBezTo>
                <a:cubicBezTo>
                  <a:pt x="2854017" y="4626052"/>
                  <a:pt x="2835499" y="4644634"/>
                  <a:pt x="2812573" y="4644634"/>
                </a:cubicBezTo>
                <a:cubicBezTo>
                  <a:pt x="2709401" y="4644634"/>
                  <a:pt x="2656493" y="4575615"/>
                  <a:pt x="2614167" y="4520753"/>
                </a:cubicBezTo>
                <a:cubicBezTo>
                  <a:pt x="2569195" y="4463236"/>
                  <a:pt x="2539215" y="4428727"/>
                  <a:pt x="2478371" y="4428727"/>
                </a:cubicBezTo>
                <a:cubicBezTo>
                  <a:pt x="2417525" y="4428727"/>
                  <a:pt x="2387545" y="4463236"/>
                  <a:pt x="2343455" y="4520753"/>
                </a:cubicBezTo>
                <a:cubicBezTo>
                  <a:pt x="2300247" y="4575615"/>
                  <a:pt x="2247339" y="4644634"/>
                  <a:pt x="2143285" y="4644634"/>
                </a:cubicBezTo>
                <a:cubicBezTo>
                  <a:pt x="2040115" y="4644634"/>
                  <a:pt x="1987207" y="4575615"/>
                  <a:pt x="1943999" y="4520753"/>
                </a:cubicBezTo>
                <a:cubicBezTo>
                  <a:pt x="1899909" y="4463236"/>
                  <a:pt x="1869927" y="4428727"/>
                  <a:pt x="1809083" y="4428727"/>
                </a:cubicBezTo>
                <a:cubicBezTo>
                  <a:pt x="1748239" y="4428727"/>
                  <a:pt x="1718259" y="4463236"/>
                  <a:pt x="1674167" y="4520753"/>
                </a:cubicBezTo>
                <a:cubicBezTo>
                  <a:pt x="1630959" y="4575615"/>
                  <a:pt x="1578051" y="4644634"/>
                  <a:pt x="1474881" y="4644634"/>
                </a:cubicBezTo>
                <a:cubicBezTo>
                  <a:pt x="1370829" y="4644634"/>
                  <a:pt x="1317921" y="4575615"/>
                  <a:pt x="1274713" y="4520753"/>
                </a:cubicBezTo>
                <a:cubicBezTo>
                  <a:pt x="1231505" y="4463236"/>
                  <a:pt x="1201523" y="4428727"/>
                  <a:pt x="1139797" y="4428727"/>
                </a:cubicBezTo>
                <a:cubicBezTo>
                  <a:pt x="1117751" y="4428727"/>
                  <a:pt x="1099235" y="4410144"/>
                  <a:pt x="1099235" y="4387138"/>
                </a:cubicBezTo>
                <a:cubicBezTo>
                  <a:pt x="1099235" y="4365016"/>
                  <a:pt x="1117751" y="4346434"/>
                  <a:pt x="1139797" y="4346434"/>
                </a:cubicBezTo>
                <a:close/>
                <a:moveTo>
                  <a:pt x="764756" y="3655045"/>
                </a:moveTo>
                <a:cubicBezTo>
                  <a:pt x="814436" y="3655045"/>
                  <a:pt x="853657" y="3695138"/>
                  <a:pt x="853657" y="3743946"/>
                </a:cubicBezTo>
                <a:cubicBezTo>
                  <a:pt x="853657" y="3793626"/>
                  <a:pt x="814436" y="3832847"/>
                  <a:pt x="764756" y="3832847"/>
                </a:cubicBezTo>
                <a:cubicBezTo>
                  <a:pt x="715948" y="3832847"/>
                  <a:pt x="675855" y="3793626"/>
                  <a:pt x="675855" y="3743946"/>
                </a:cubicBezTo>
                <a:cubicBezTo>
                  <a:pt x="675855" y="3695138"/>
                  <a:pt x="715948" y="3655045"/>
                  <a:pt x="764756" y="3655045"/>
                </a:cubicBezTo>
                <a:close/>
                <a:moveTo>
                  <a:pt x="3346213" y="2862665"/>
                </a:moveTo>
                <a:cubicBezTo>
                  <a:pt x="3422027" y="2862665"/>
                  <a:pt x="3460815" y="2912861"/>
                  <a:pt x="3491671" y="2952489"/>
                </a:cubicBezTo>
                <a:cubicBezTo>
                  <a:pt x="3524289" y="2994760"/>
                  <a:pt x="3546327" y="3020298"/>
                  <a:pt x="3590405" y="3020298"/>
                </a:cubicBezTo>
                <a:cubicBezTo>
                  <a:pt x="3635365" y="3020298"/>
                  <a:pt x="3656523" y="2994760"/>
                  <a:pt x="3690021" y="2952489"/>
                </a:cubicBezTo>
                <a:cubicBezTo>
                  <a:pt x="3720877" y="2912861"/>
                  <a:pt x="3759665" y="2862665"/>
                  <a:pt x="3834597" y="2862665"/>
                </a:cubicBezTo>
                <a:cubicBezTo>
                  <a:pt x="3910413" y="2862665"/>
                  <a:pt x="3949201" y="2912861"/>
                  <a:pt x="3980937" y="2952489"/>
                </a:cubicBezTo>
                <a:cubicBezTo>
                  <a:pt x="4013555" y="2994760"/>
                  <a:pt x="4034713" y="3020298"/>
                  <a:pt x="4079673" y="3020298"/>
                </a:cubicBezTo>
                <a:cubicBezTo>
                  <a:pt x="4123751" y="3020298"/>
                  <a:pt x="4145789" y="2994760"/>
                  <a:pt x="4178407" y="2952489"/>
                </a:cubicBezTo>
                <a:cubicBezTo>
                  <a:pt x="4209261" y="2912861"/>
                  <a:pt x="4248051" y="2862665"/>
                  <a:pt x="4323865" y="2862665"/>
                </a:cubicBezTo>
                <a:cubicBezTo>
                  <a:pt x="4399679" y="2862665"/>
                  <a:pt x="4438467" y="2912861"/>
                  <a:pt x="4470203" y="2952489"/>
                </a:cubicBezTo>
                <a:cubicBezTo>
                  <a:pt x="4501941" y="2994760"/>
                  <a:pt x="4523979" y="3020298"/>
                  <a:pt x="4568057" y="3020298"/>
                </a:cubicBezTo>
                <a:cubicBezTo>
                  <a:pt x="4584807" y="3020298"/>
                  <a:pt x="4598031" y="3032627"/>
                  <a:pt x="4598031" y="3049359"/>
                </a:cubicBezTo>
                <a:cubicBezTo>
                  <a:pt x="4598031" y="3066091"/>
                  <a:pt x="4584807" y="3079300"/>
                  <a:pt x="4568057" y="3079300"/>
                </a:cubicBezTo>
                <a:cubicBezTo>
                  <a:pt x="4492243" y="3079300"/>
                  <a:pt x="4454335" y="3029104"/>
                  <a:pt x="4422599" y="2988595"/>
                </a:cubicBezTo>
                <a:cubicBezTo>
                  <a:pt x="4390863" y="2947206"/>
                  <a:pt x="4368825" y="2921667"/>
                  <a:pt x="4323865" y="2921667"/>
                </a:cubicBezTo>
                <a:cubicBezTo>
                  <a:pt x="4279787" y="2921667"/>
                  <a:pt x="4257747" y="2947206"/>
                  <a:pt x="4225129" y="2988595"/>
                </a:cubicBezTo>
                <a:cubicBezTo>
                  <a:pt x="4194275" y="3029104"/>
                  <a:pt x="4154605" y="3079300"/>
                  <a:pt x="4079673" y="3079300"/>
                </a:cubicBezTo>
                <a:cubicBezTo>
                  <a:pt x="4003857" y="3079300"/>
                  <a:pt x="3965069" y="3029104"/>
                  <a:pt x="3934215" y="2988595"/>
                </a:cubicBezTo>
                <a:cubicBezTo>
                  <a:pt x="3901597" y="2947206"/>
                  <a:pt x="3879557" y="2921667"/>
                  <a:pt x="3834597" y="2921667"/>
                </a:cubicBezTo>
                <a:cubicBezTo>
                  <a:pt x="3790519" y="2921667"/>
                  <a:pt x="3768481" y="2947206"/>
                  <a:pt x="3735863" y="2988595"/>
                </a:cubicBezTo>
                <a:cubicBezTo>
                  <a:pt x="3705009" y="3029104"/>
                  <a:pt x="3666219" y="3079300"/>
                  <a:pt x="3590405" y="3079300"/>
                </a:cubicBezTo>
                <a:cubicBezTo>
                  <a:pt x="3515473" y="3079300"/>
                  <a:pt x="3476683" y="3029104"/>
                  <a:pt x="3444947" y="2988595"/>
                </a:cubicBezTo>
                <a:cubicBezTo>
                  <a:pt x="3412329" y="2947206"/>
                  <a:pt x="3391173" y="2921667"/>
                  <a:pt x="3346213" y="2921667"/>
                </a:cubicBezTo>
                <a:cubicBezTo>
                  <a:pt x="3329463" y="2921667"/>
                  <a:pt x="3317121" y="2908458"/>
                  <a:pt x="3317121" y="2891726"/>
                </a:cubicBezTo>
                <a:cubicBezTo>
                  <a:pt x="3317121" y="2875874"/>
                  <a:pt x="3329463" y="2862665"/>
                  <a:pt x="3346213" y="2862665"/>
                </a:cubicBezTo>
                <a:close/>
                <a:moveTo>
                  <a:pt x="4571285" y="1891612"/>
                </a:moveTo>
                <a:cubicBezTo>
                  <a:pt x="4620965" y="1891612"/>
                  <a:pt x="4660187" y="1931704"/>
                  <a:pt x="4660187" y="1980513"/>
                </a:cubicBezTo>
                <a:cubicBezTo>
                  <a:pt x="4660187" y="2030193"/>
                  <a:pt x="4620965" y="2069414"/>
                  <a:pt x="4571285" y="2069414"/>
                </a:cubicBezTo>
                <a:cubicBezTo>
                  <a:pt x="4522477" y="2069414"/>
                  <a:pt x="4482383" y="2030193"/>
                  <a:pt x="4482383" y="1980513"/>
                </a:cubicBezTo>
                <a:cubicBezTo>
                  <a:pt x="4482383" y="1931704"/>
                  <a:pt x="4522477" y="1891612"/>
                  <a:pt x="4571285" y="1891612"/>
                </a:cubicBezTo>
                <a:close/>
                <a:moveTo>
                  <a:pt x="50189" y="963285"/>
                </a:moveTo>
                <a:cubicBezTo>
                  <a:pt x="179623" y="963285"/>
                  <a:pt x="245661" y="1049879"/>
                  <a:pt x="299372" y="1118800"/>
                </a:cubicBezTo>
                <a:cubicBezTo>
                  <a:pt x="354844" y="1190373"/>
                  <a:pt x="391825" y="1234553"/>
                  <a:pt x="468429" y="1234553"/>
                </a:cubicBezTo>
                <a:cubicBezTo>
                  <a:pt x="544152" y="1234553"/>
                  <a:pt x="582014" y="1190373"/>
                  <a:pt x="637486" y="1118800"/>
                </a:cubicBezTo>
                <a:cubicBezTo>
                  <a:pt x="690316" y="1049879"/>
                  <a:pt x="756354" y="963285"/>
                  <a:pt x="885789" y="963285"/>
                </a:cubicBezTo>
                <a:cubicBezTo>
                  <a:pt x="1015223" y="963285"/>
                  <a:pt x="1081261" y="1049879"/>
                  <a:pt x="1134091" y="1118800"/>
                </a:cubicBezTo>
                <a:cubicBezTo>
                  <a:pt x="1189563" y="1190373"/>
                  <a:pt x="1227425" y="1234553"/>
                  <a:pt x="1303147" y="1234553"/>
                </a:cubicBezTo>
                <a:cubicBezTo>
                  <a:pt x="1378871" y="1234553"/>
                  <a:pt x="1416733" y="1190373"/>
                  <a:pt x="1472205" y="1118800"/>
                </a:cubicBezTo>
                <a:cubicBezTo>
                  <a:pt x="1525035" y="1049879"/>
                  <a:pt x="1591953" y="963285"/>
                  <a:pt x="1720507" y="963285"/>
                </a:cubicBezTo>
                <a:cubicBezTo>
                  <a:pt x="1849941" y="963285"/>
                  <a:pt x="1915979" y="1049879"/>
                  <a:pt x="1969691" y="1118800"/>
                </a:cubicBezTo>
                <a:cubicBezTo>
                  <a:pt x="2025163" y="1190373"/>
                  <a:pt x="2063023" y="1234553"/>
                  <a:pt x="2138747" y="1234553"/>
                </a:cubicBezTo>
                <a:cubicBezTo>
                  <a:pt x="2166923" y="1234553"/>
                  <a:pt x="2189817" y="1256644"/>
                  <a:pt x="2189817" y="1284919"/>
                </a:cubicBezTo>
                <a:cubicBezTo>
                  <a:pt x="2189817" y="1313195"/>
                  <a:pt x="2166923" y="1335285"/>
                  <a:pt x="2138747" y="1335285"/>
                </a:cubicBezTo>
                <a:cubicBezTo>
                  <a:pt x="2009313" y="1335285"/>
                  <a:pt x="1943275" y="1249575"/>
                  <a:pt x="1889565" y="1180653"/>
                </a:cubicBezTo>
                <a:cubicBezTo>
                  <a:pt x="1834973" y="1109081"/>
                  <a:pt x="1797111" y="1065784"/>
                  <a:pt x="1720507" y="1065784"/>
                </a:cubicBezTo>
                <a:cubicBezTo>
                  <a:pt x="1645665" y="1065784"/>
                  <a:pt x="1607803" y="1109081"/>
                  <a:pt x="1552331" y="1180653"/>
                </a:cubicBezTo>
                <a:cubicBezTo>
                  <a:pt x="1498619" y="1249575"/>
                  <a:pt x="1432583" y="1335285"/>
                  <a:pt x="1303147" y="1335285"/>
                </a:cubicBezTo>
                <a:cubicBezTo>
                  <a:pt x="1174595" y="1335285"/>
                  <a:pt x="1107675" y="1249575"/>
                  <a:pt x="1054845" y="1180653"/>
                </a:cubicBezTo>
                <a:cubicBezTo>
                  <a:pt x="999373" y="1109081"/>
                  <a:pt x="961511" y="1065784"/>
                  <a:pt x="885789" y="1065784"/>
                </a:cubicBezTo>
                <a:cubicBezTo>
                  <a:pt x="810065" y="1065784"/>
                  <a:pt x="772203" y="1109081"/>
                  <a:pt x="717612" y="1180653"/>
                </a:cubicBezTo>
                <a:cubicBezTo>
                  <a:pt x="663901" y="1249575"/>
                  <a:pt x="596983" y="1335285"/>
                  <a:pt x="468429" y="1335285"/>
                </a:cubicBezTo>
                <a:cubicBezTo>
                  <a:pt x="338995" y="1335285"/>
                  <a:pt x="272957" y="1249575"/>
                  <a:pt x="220126" y="1180653"/>
                </a:cubicBezTo>
                <a:cubicBezTo>
                  <a:pt x="164654" y="1109081"/>
                  <a:pt x="126793" y="1065784"/>
                  <a:pt x="50189" y="1065784"/>
                </a:cubicBezTo>
                <a:cubicBezTo>
                  <a:pt x="22893" y="1065784"/>
                  <a:pt x="0" y="1042810"/>
                  <a:pt x="0" y="1014534"/>
                </a:cubicBezTo>
                <a:cubicBezTo>
                  <a:pt x="0" y="986259"/>
                  <a:pt x="22893" y="963285"/>
                  <a:pt x="50189" y="963285"/>
                </a:cubicBezTo>
                <a:close/>
                <a:moveTo>
                  <a:pt x="3405357" y="62147"/>
                </a:moveTo>
                <a:cubicBezTo>
                  <a:pt x="3480289" y="62147"/>
                  <a:pt x="3519079" y="112343"/>
                  <a:pt x="3550815" y="152852"/>
                </a:cubicBezTo>
                <a:cubicBezTo>
                  <a:pt x="3582551" y="194241"/>
                  <a:pt x="3604591" y="219780"/>
                  <a:pt x="3648669" y="219780"/>
                </a:cubicBezTo>
                <a:cubicBezTo>
                  <a:pt x="3693627" y="219780"/>
                  <a:pt x="3715667" y="194241"/>
                  <a:pt x="3747403" y="152852"/>
                </a:cubicBezTo>
                <a:cubicBezTo>
                  <a:pt x="3779139" y="112343"/>
                  <a:pt x="3817929" y="62147"/>
                  <a:pt x="3893743" y="62147"/>
                </a:cubicBezTo>
                <a:cubicBezTo>
                  <a:pt x="3968675" y="62147"/>
                  <a:pt x="4007463" y="112343"/>
                  <a:pt x="4039201" y="152852"/>
                </a:cubicBezTo>
                <a:cubicBezTo>
                  <a:pt x="4071817" y="194241"/>
                  <a:pt x="4093857" y="219780"/>
                  <a:pt x="4137935" y="219780"/>
                </a:cubicBezTo>
                <a:cubicBezTo>
                  <a:pt x="4182013" y="219780"/>
                  <a:pt x="4204933" y="194241"/>
                  <a:pt x="4236671" y="152852"/>
                </a:cubicBezTo>
                <a:cubicBezTo>
                  <a:pt x="4268407" y="112343"/>
                  <a:pt x="4307195" y="62147"/>
                  <a:pt x="4383009" y="62147"/>
                </a:cubicBezTo>
                <a:cubicBezTo>
                  <a:pt x="4457943" y="62147"/>
                  <a:pt x="4496731" y="112343"/>
                  <a:pt x="4528467" y="152852"/>
                </a:cubicBezTo>
                <a:cubicBezTo>
                  <a:pt x="4561085" y="194241"/>
                  <a:pt x="4582243" y="219780"/>
                  <a:pt x="4627201" y="219780"/>
                </a:cubicBezTo>
                <a:cubicBezTo>
                  <a:pt x="4643951" y="219780"/>
                  <a:pt x="4656293" y="232989"/>
                  <a:pt x="4656293" y="249721"/>
                </a:cubicBezTo>
                <a:cubicBezTo>
                  <a:pt x="4656293" y="265573"/>
                  <a:pt x="4643951" y="278782"/>
                  <a:pt x="4627201" y="278782"/>
                </a:cubicBezTo>
                <a:cubicBezTo>
                  <a:pt x="4551387" y="278782"/>
                  <a:pt x="4512599" y="228586"/>
                  <a:pt x="4481745" y="188958"/>
                </a:cubicBezTo>
                <a:cubicBezTo>
                  <a:pt x="4449127" y="147568"/>
                  <a:pt x="4426205" y="121149"/>
                  <a:pt x="4383009" y="121149"/>
                </a:cubicBezTo>
                <a:cubicBezTo>
                  <a:pt x="4338049" y="121149"/>
                  <a:pt x="4316011" y="147568"/>
                  <a:pt x="4283393" y="188958"/>
                </a:cubicBezTo>
                <a:cubicBezTo>
                  <a:pt x="4252539" y="228586"/>
                  <a:pt x="4213749" y="278782"/>
                  <a:pt x="4137935" y="278782"/>
                </a:cubicBezTo>
                <a:cubicBezTo>
                  <a:pt x="4062121" y="278782"/>
                  <a:pt x="4023331" y="228586"/>
                  <a:pt x="3992477" y="188958"/>
                </a:cubicBezTo>
                <a:cubicBezTo>
                  <a:pt x="3959859" y="147568"/>
                  <a:pt x="3937821" y="121149"/>
                  <a:pt x="3893743" y="121149"/>
                </a:cubicBezTo>
                <a:cubicBezTo>
                  <a:pt x="3849665" y="121149"/>
                  <a:pt x="3826743" y="147568"/>
                  <a:pt x="3795007" y="188958"/>
                </a:cubicBezTo>
                <a:cubicBezTo>
                  <a:pt x="3763271" y="228586"/>
                  <a:pt x="3724483" y="278782"/>
                  <a:pt x="3648669" y="278782"/>
                </a:cubicBezTo>
                <a:cubicBezTo>
                  <a:pt x="3573735" y="278782"/>
                  <a:pt x="3534947" y="228586"/>
                  <a:pt x="3503211" y="188958"/>
                </a:cubicBezTo>
                <a:cubicBezTo>
                  <a:pt x="3471475" y="147568"/>
                  <a:pt x="3449435" y="121149"/>
                  <a:pt x="3405357" y="121149"/>
                </a:cubicBezTo>
                <a:cubicBezTo>
                  <a:pt x="3388607" y="121149"/>
                  <a:pt x="3375383" y="108820"/>
                  <a:pt x="3375383" y="92088"/>
                </a:cubicBezTo>
                <a:cubicBezTo>
                  <a:pt x="3375383" y="75356"/>
                  <a:pt x="3388607" y="62147"/>
                  <a:pt x="3405357" y="62147"/>
                </a:cubicBezTo>
                <a:close/>
                <a:moveTo>
                  <a:pt x="1180369" y="0"/>
                </a:moveTo>
                <a:cubicBezTo>
                  <a:pt x="1229177" y="0"/>
                  <a:pt x="1269269" y="40092"/>
                  <a:pt x="1269269" y="88901"/>
                </a:cubicBezTo>
                <a:cubicBezTo>
                  <a:pt x="1269269" y="137709"/>
                  <a:pt x="1229177" y="177802"/>
                  <a:pt x="1180369" y="177802"/>
                </a:cubicBezTo>
                <a:cubicBezTo>
                  <a:pt x="1131559" y="177802"/>
                  <a:pt x="1091467" y="137709"/>
                  <a:pt x="1091467" y="88901"/>
                </a:cubicBezTo>
                <a:cubicBezTo>
                  <a:pt x="1091467" y="40092"/>
                  <a:pt x="1131559" y="0"/>
                  <a:pt x="1180369"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27" name="Freeform 23">
            <a:extLst>
              <a:ext uri="{FF2B5EF4-FFF2-40B4-BE49-F238E27FC236}">
                <a16:creationId xmlns:a16="http://schemas.microsoft.com/office/drawing/2014/main" id="{99DC1785-B325-6548-9581-6A7F4166D95D}"/>
              </a:ext>
            </a:extLst>
          </p:cNvPr>
          <p:cNvSpPr>
            <a:spLocks noChangeArrowheads="1"/>
          </p:cNvSpPr>
          <p:nvPr/>
        </p:nvSpPr>
        <p:spPr bwMode="auto">
          <a:xfrm>
            <a:off x="8507127" y="5787176"/>
            <a:ext cx="1456580" cy="407843"/>
          </a:xfrm>
          <a:custGeom>
            <a:avLst/>
            <a:gdLst>
              <a:gd name="T0" fmla="*/ 2845 w 3309"/>
              <a:gd name="T1" fmla="*/ 927 h 928"/>
              <a:gd name="T2" fmla="*/ 464 w 3309"/>
              <a:gd name="T3" fmla="*/ 927 h 928"/>
              <a:gd name="T4" fmla="*/ 464 w 3309"/>
              <a:gd name="T5" fmla="*/ 927 h 928"/>
              <a:gd name="T6" fmla="*/ 0 w 3309"/>
              <a:gd name="T7" fmla="*/ 464 h 928"/>
              <a:gd name="T8" fmla="*/ 0 w 3309"/>
              <a:gd name="T9" fmla="*/ 464 h 928"/>
              <a:gd name="T10" fmla="*/ 464 w 3309"/>
              <a:gd name="T11" fmla="*/ 0 h 928"/>
              <a:gd name="T12" fmla="*/ 2845 w 3309"/>
              <a:gd name="T13" fmla="*/ 0 h 928"/>
              <a:gd name="T14" fmla="*/ 2845 w 3309"/>
              <a:gd name="T15" fmla="*/ 0 h 928"/>
              <a:gd name="T16" fmla="*/ 3308 w 3309"/>
              <a:gd name="T17" fmla="*/ 464 h 928"/>
              <a:gd name="T18" fmla="*/ 3308 w 3309"/>
              <a:gd name="T19" fmla="*/ 464 h 928"/>
              <a:gd name="T20" fmla="*/ 2845 w 3309"/>
              <a:gd name="T21" fmla="*/ 92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9" h="928">
                <a:moveTo>
                  <a:pt x="2845" y="927"/>
                </a:moveTo>
                <a:lnTo>
                  <a:pt x="464" y="927"/>
                </a:lnTo>
                <a:lnTo>
                  <a:pt x="464" y="927"/>
                </a:lnTo>
                <a:cubicBezTo>
                  <a:pt x="208" y="927"/>
                  <a:pt x="0" y="720"/>
                  <a:pt x="0" y="464"/>
                </a:cubicBezTo>
                <a:lnTo>
                  <a:pt x="0" y="464"/>
                </a:lnTo>
                <a:cubicBezTo>
                  <a:pt x="0" y="208"/>
                  <a:pt x="208" y="0"/>
                  <a:pt x="464" y="0"/>
                </a:cubicBezTo>
                <a:lnTo>
                  <a:pt x="2845" y="0"/>
                </a:lnTo>
                <a:lnTo>
                  <a:pt x="2845" y="0"/>
                </a:lnTo>
                <a:cubicBezTo>
                  <a:pt x="3101" y="0"/>
                  <a:pt x="3308" y="208"/>
                  <a:pt x="3308" y="464"/>
                </a:cubicBezTo>
                <a:lnTo>
                  <a:pt x="3308" y="464"/>
                </a:lnTo>
                <a:cubicBezTo>
                  <a:pt x="3308" y="720"/>
                  <a:pt x="3101" y="927"/>
                  <a:pt x="2845" y="927"/>
                </a:cubicBezTo>
              </a:path>
            </a:pathLst>
          </a:custGeom>
          <a:noFill/>
          <a:ln w="38100" cap="flat">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31" name="Freeform 27">
            <a:extLst>
              <a:ext uri="{FF2B5EF4-FFF2-40B4-BE49-F238E27FC236}">
                <a16:creationId xmlns:a16="http://schemas.microsoft.com/office/drawing/2014/main" id="{4485C228-4E0B-444A-88DC-EC8E1C61393A}"/>
              </a:ext>
            </a:extLst>
          </p:cNvPr>
          <p:cNvSpPr>
            <a:spLocks noChangeArrowheads="1"/>
          </p:cNvSpPr>
          <p:nvPr/>
        </p:nvSpPr>
        <p:spPr bwMode="auto">
          <a:xfrm>
            <a:off x="4757890" y="1411610"/>
            <a:ext cx="2647092" cy="5065391"/>
          </a:xfrm>
          <a:prstGeom prst="roundRect">
            <a:avLst>
              <a:gd name="adj" fmla="val 12248"/>
            </a:avLst>
          </a:prstGeom>
          <a:solidFill>
            <a:schemeClr val="accent2"/>
          </a:solidFill>
          <a:ln>
            <a:noFill/>
          </a:ln>
          <a:effectLst/>
        </p:spPr>
        <p:txBody>
          <a:bodyPr wrap="none" anchor="ctr"/>
          <a:lstStyle/>
          <a:p>
            <a:pPr algn="ctr"/>
            <a:r>
              <a:rPr lang="es-SV" sz="3266" b="1" dirty="0"/>
              <a:t>Esquemas de</a:t>
            </a:r>
          </a:p>
          <a:p>
            <a:pPr algn="ctr"/>
            <a:r>
              <a:rPr lang="es-SV" sz="3266" b="1" dirty="0"/>
              <a:t> tratamiento </a:t>
            </a:r>
          </a:p>
          <a:p>
            <a:pPr algn="ctr"/>
            <a:r>
              <a:rPr lang="es-SV" sz="3266" b="1" dirty="0"/>
              <a:t>antirretroviral</a:t>
            </a:r>
          </a:p>
        </p:txBody>
      </p:sp>
      <p:sp>
        <p:nvSpPr>
          <p:cNvPr id="32" name="Freeform 28">
            <a:extLst>
              <a:ext uri="{FF2B5EF4-FFF2-40B4-BE49-F238E27FC236}">
                <a16:creationId xmlns:a16="http://schemas.microsoft.com/office/drawing/2014/main" id="{5E7D502B-FFDE-3548-A55B-3132A4A08DFE}"/>
              </a:ext>
            </a:extLst>
          </p:cNvPr>
          <p:cNvSpPr>
            <a:spLocks noChangeArrowheads="1"/>
          </p:cNvSpPr>
          <p:nvPr/>
        </p:nvSpPr>
        <p:spPr bwMode="auto">
          <a:xfrm>
            <a:off x="4757890" y="5470614"/>
            <a:ext cx="2647092" cy="1006387"/>
          </a:xfrm>
          <a:prstGeom prst="round2SameRect">
            <a:avLst>
              <a:gd name="adj1" fmla="val 0"/>
              <a:gd name="adj2" fmla="val 17318"/>
            </a:avLst>
          </a:prstGeom>
          <a:solidFill>
            <a:schemeClr val="bg1"/>
          </a:solidFill>
          <a:ln>
            <a:noFill/>
          </a:ln>
          <a:effectLst/>
        </p:spPr>
        <p:txBody>
          <a:bodyPr wrap="none" anchor="ctr"/>
          <a:lstStyle/>
          <a:p>
            <a:endParaRPr lang="en-US" sz="3266"/>
          </a:p>
        </p:txBody>
      </p:sp>
      <p:sp>
        <p:nvSpPr>
          <p:cNvPr id="34" name="Freeform 30">
            <a:extLst>
              <a:ext uri="{FF2B5EF4-FFF2-40B4-BE49-F238E27FC236}">
                <a16:creationId xmlns:a16="http://schemas.microsoft.com/office/drawing/2014/main" id="{AB9E1FC8-3534-CC48-BD6C-7C60D9ACC00C}"/>
              </a:ext>
            </a:extLst>
          </p:cNvPr>
          <p:cNvSpPr>
            <a:spLocks noChangeArrowheads="1"/>
          </p:cNvSpPr>
          <p:nvPr/>
        </p:nvSpPr>
        <p:spPr bwMode="auto">
          <a:xfrm>
            <a:off x="4674379" y="1667969"/>
            <a:ext cx="83510" cy="33015"/>
          </a:xfrm>
          <a:custGeom>
            <a:avLst/>
            <a:gdLst>
              <a:gd name="T0" fmla="*/ 0 w 190"/>
              <a:gd name="T1" fmla="*/ 74 h 75"/>
              <a:gd name="T2" fmla="*/ 189 w 190"/>
              <a:gd name="T3" fmla="*/ 0 h 75"/>
              <a:gd name="T4" fmla="*/ 189 w 190"/>
              <a:gd name="T5" fmla="*/ 73 h 75"/>
              <a:gd name="T6" fmla="*/ 0 w 190"/>
              <a:gd name="T7" fmla="*/ 74 h 75"/>
            </a:gdLst>
            <a:ahLst/>
            <a:cxnLst>
              <a:cxn ang="0">
                <a:pos x="T0" y="T1"/>
              </a:cxn>
              <a:cxn ang="0">
                <a:pos x="T2" y="T3"/>
              </a:cxn>
              <a:cxn ang="0">
                <a:pos x="T4" y="T5"/>
              </a:cxn>
              <a:cxn ang="0">
                <a:pos x="T6" y="T7"/>
              </a:cxn>
            </a:cxnLst>
            <a:rect l="0" t="0" r="r" b="b"/>
            <a:pathLst>
              <a:path w="190" h="75">
                <a:moveTo>
                  <a:pt x="0" y="74"/>
                </a:moveTo>
                <a:lnTo>
                  <a:pt x="189" y="0"/>
                </a:lnTo>
                <a:lnTo>
                  <a:pt x="189" y="73"/>
                </a:lnTo>
                <a:lnTo>
                  <a:pt x="0" y="74"/>
                </a:lnTo>
              </a:path>
            </a:pathLst>
          </a:custGeom>
          <a:solidFill>
            <a:schemeClr val="accent2">
              <a:lumMod val="50000"/>
            </a:schemeClr>
          </a:solidFill>
          <a:ln>
            <a:noFill/>
          </a:ln>
          <a:effectLst/>
        </p:spPr>
        <p:txBody>
          <a:bodyPr wrap="none" anchor="ctr"/>
          <a:lstStyle/>
          <a:p>
            <a:endParaRPr lang="en-US" sz="3266"/>
          </a:p>
        </p:txBody>
      </p:sp>
      <p:sp>
        <p:nvSpPr>
          <p:cNvPr id="35" name="Freeform 31">
            <a:extLst>
              <a:ext uri="{FF2B5EF4-FFF2-40B4-BE49-F238E27FC236}">
                <a16:creationId xmlns:a16="http://schemas.microsoft.com/office/drawing/2014/main" id="{D10647D0-3161-CA42-B00E-F6DD56C58571}"/>
              </a:ext>
            </a:extLst>
          </p:cNvPr>
          <p:cNvSpPr>
            <a:spLocks noChangeArrowheads="1"/>
          </p:cNvSpPr>
          <p:nvPr/>
        </p:nvSpPr>
        <p:spPr bwMode="auto">
          <a:xfrm>
            <a:off x="7404981" y="1667969"/>
            <a:ext cx="83510" cy="33015"/>
          </a:xfrm>
          <a:custGeom>
            <a:avLst/>
            <a:gdLst>
              <a:gd name="T0" fmla="*/ 189 w 190"/>
              <a:gd name="T1" fmla="*/ 74 h 75"/>
              <a:gd name="T2" fmla="*/ 0 w 190"/>
              <a:gd name="T3" fmla="*/ 0 h 75"/>
              <a:gd name="T4" fmla="*/ 0 w 190"/>
              <a:gd name="T5" fmla="*/ 73 h 75"/>
              <a:gd name="T6" fmla="*/ 189 w 190"/>
              <a:gd name="T7" fmla="*/ 74 h 75"/>
            </a:gdLst>
            <a:ahLst/>
            <a:cxnLst>
              <a:cxn ang="0">
                <a:pos x="T0" y="T1"/>
              </a:cxn>
              <a:cxn ang="0">
                <a:pos x="T2" y="T3"/>
              </a:cxn>
              <a:cxn ang="0">
                <a:pos x="T4" y="T5"/>
              </a:cxn>
              <a:cxn ang="0">
                <a:pos x="T6" y="T7"/>
              </a:cxn>
            </a:cxnLst>
            <a:rect l="0" t="0" r="r" b="b"/>
            <a:pathLst>
              <a:path w="190" h="75">
                <a:moveTo>
                  <a:pt x="189" y="74"/>
                </a:moveTo>
                <a:lnTo>
                  <a:pt x="0" y="0"/>
                </a:lnTo>
                <a:lnTo>
                  <a:pt x="0" y="73"/>
                </a:lnTo>
                <a:lnTo>
                  <a:pt x="189" y="74"/>
                </a:lnTo>
              </a:path>
            </a:pathLst>
          </a:custGeom>
          <a:solidFill>
            <a:schemeClr val="accent2">
              <a:lumMod val="50000"/>
            </a:schemeClr>
          </a:solidFill>
          <a:ln>
            <a:noFill/>
          </a:ln>
          <a:effectLst/>
        </p:spPr>
        <p:txBody>
          <a:bodyPr wrap="none" anchor="ctr"/>
          <a:lstStyle/>
          <a:p>
            <a:endParaRPr lang="en-US" sz="3266"/>
          </a:p>
        </p:txBody>
      </p:sp>
      <p:sp>
        <p:nvSpPr>
          <p:cNvPr id="51" name="Freeform 50">
            <a:extLst>
              <a:ext uri="{FF2B5EF4-FFF2-40B4-BE49-F238E27FC236}">
                <a16:creationId xmlns:a16="http://schemas.microsoft.com/office/drawing/2014/main" id="{7282610A-20D7-FA40-A21D-43A18C291321}"/>
              </a:ext>
            </a:extLst>
          </p:cNvPr>
          <p:cNvSpPr>
            <a:spLocks noChangeArrowheads="1"/>
          </p:cNvSpPr>
          <p:nvPr/>
        </p:nvSpPr>
        <p:spPr bwMode="auto">
          <a:xfrm>
            <a:off x="4875606" y="2483077"/>
            <a:ext cx="2411659" cy="2322318"/>
          </a:xfrm>
          <a:custGeom>
            <a:avLst/>
            <a:gdLst>
              <a:gd name="connsiteX0" fmla="*/ 1302883 w 4823318"/>
              <a:gd name="connsiteY0" fmla="*/ 4346437 h 4644635"/>
              <a:gd name="connsiteX1" fmla="*/ 1501928 w 4823318"/>
              <a:gd name="connsiteY1" fmla="*/ 4470318 h 4644635"/>
              <a:gd name="connsiteX2" fmla="*/ 1636681 w 4823318"/>
              <a:gd name="connsiteY2" fmla="*/ 4563228 h 4644635"/>
              <a:gd name="connsiteX3" fmla="*/ 1772313 w 4823318"/>
              <a:gd name="connsiteY3" fmla="*/ 4470318 h 4644635"/>
              <a:gd name="connsiteX4" fmla="*/ 1970478 w 4823318"/>
              <a:gd name="connsiteY4" fmla="*/ 4346437 h 4644635"/>
              <a:gd name="connsiteX5" fmla="*/ 2169524 w 4823318"/>
              <a:gd name="connsiteY5" fmla="*/ 4470318 h 4644635"/>
              <a:gd name="connsiteX6" fmla="*/ 2305157 w 4823318"/>
              <a:gd name="connsiteY6" fmla="*/ 4563228 h 4644635"/>
              <a:gd name="connsiteX7" fmla="*/ 2439909 w 4823318"/>
              <a:gd name="connsiteY7" fmla="*/ 4470318 h 4644635"/>
              <a:gd name="connsiteX8" fmla="*/ 2638074 w 4823318"/>
              <a:gd name="connsiteY8" fmla="*/ 4346437 h 4644635"/>
              <a:gd name="connsiteX9" fmla="*/ 2838000 w 4823318"/>
              <a:gd name="connsiteY9" fmla="*/ 4470318 h 4644635"/>
              <a:gd name="connsiteX10" fmla="*/ 2972753 w 4823318"/>
              <a:gd name="connsiteY10" fmla="*/ 4563228 h 4644635"/>
              <a:gd name="connsiteX11" fmla="*/ 3013266 w 4823318"/>
              <a:gd name="connsiteY11" fmla="*/ 4603932 h 4644635"/>
              <a:gd name="connsiteX12" fmla="*/ 2972753 w 4823318"/>
              <a:gd name="connsiteY12" fmla="*/ 4644635 h 4644635"/>
              <a:gd name="connsiteX13" fmla="*/ 2773707 w 4823318"/>
              <a:gd name="connsiteY13" fmla="*/ 4520755 h 4644635"/>
              <a:gd name="connsiteX14" fmla="*/ 2638074 w 4823318"/>
              <a:gd name="connsiteY14" fmla="*/ 4427844 h 4644635"/>
              <a:gd name="connsiteX15" fmla="*/ 2504203 w 4823318"/>
              <a:gd name="connsiteY15" fmla="*/ 4520755 h 4644635"/>
              <a:gd name="connsiteX16" fmla="*/ 2305157 w 4823318"/>
              <a:gd name="connsiteY16" fmla="*/ 4644635 h 4644635"/>
              <a:gd name="connsiteX17" fmla="*/ 2106111 w 4823318"/>
              <a:gd name="connsiteY17" fmla="*/ 4520755 h 4644635"/>
              <a:gd name="connsiteX18" fmla="*/ 1970478 w 4823318"/>
              <a:gd name="connsiteY18" fmla="*/ 4427844 h 4644635"/>
              <a:gd name="connsiteX19" fmla="*/ 1835726 w 4823318"/>
              <a:gd name="connsiteY19" fmla="*/ 4520755 h 4644635"/>
              <a:gd name="connsiteX20" fmla="*/ 1636681 w 4823318"/>
              <a:gd name="connsiteY20" fmla="*/ 4644635 h 4644635"/>
              <a:gd name="connsiteX21" fmla="*/ 1437635 w 4823318"/>
              <a:gd name="connsiteY21" fmla="*/ 4520755 h 4644635"/>
              <a:gd name="connsiteX22" fmla="*/ 1302883 w 4823318"/>
              <a:gd name="connsiteY22" fmla="*/ 4427844 h 4644635"/>
              <a:gd name="connsiteX23" fmla="*/ 1262369 w 4823318"/>
              <a:gd name="connsiteY23" fmla="*/ 4387141 h 4644635"/>
              <a:gd name="connsiteX24" fmla="*/ 1302883 w 4823318"/>
              <a:gd name="connsiteY24" fmla="*/ 4346437 h 4644635"/>
              <a:gd name="connsiteX25" fmla="*/ 928327 w 4823318"/>
              <a:gd name="connsiteY25" fmla="*/ 3655047 h 4644635"/>
              <a:gd name="connsiteX26" fmla="*/ 1016788 w 4823318"/>
              <a:gd name="connsiteY26" fmla="*/ 3743948 h 4644635"/>
              <a:gd name="connsiteX27" fmla="*/ 928327 w 4823318"/>
              <a:gd name="connsiteY27" fmla="*/ 3832849 h 4644635"/>
              <a:gd name="connsiteX28" fmla="*/ 838990 w 4823318"/>
              <a:gd name="connsiteY28" fmla="*/ 3743948 h 4644635"/>
              <a:gd name="connsiteX29" fmla="*/ 928327 w 4823318"/>
              <a:gd name="connsiteY29" fmla="*/ 3655047 h 4644635"/>
              <a:gd name="connsiteX30" fmla="*/ 3510229 w 4823318"/>
              <a:gd name="connsiteY30" fmla="*/ 2862666 h 4644635"/>
              <a:gd name="connsiteX31" fmla="*/ 3655687 w 4823318"/>
              <a:gd name="connsiteY31" fmla="*/ 2953740 h 4644635"/>
              <a:gd name="connsiteX32" fmla="*/ 3754422 w 4823318"/>
              <a:gd name="connsiteY32" fmla="*/ 3020940 h 4644635"/>
              <a:gd name="connsiteX33" fmla="*/ 3853157 w 4823318"/>
              <a:gd name="connsiteY33" fmla="*/ 2953740 h 4644635"/>
              <a:gd name="connsiteX34" fmla="*/ 3998614 w 4823318"/>
              <a:gd name="connsiteY34" fmla="*/ 2862666 h 4644635"/>
              <a:gd name="connsiteX35" fmla="*/ 4144072 w 4823318"/>
              <a:gd name="connsiteY35" fmla="*/ 2953740 h 4644635"/>
              <a:gd name="connsiteX36" fmla="*/ 4242807 w 4823318"/>
              <a:gd name="connsiteY36" fmla="*/ 3020940 h 4644635"/>
              <a:gd name="connsiteX37" fmla="*/ 4342424 w 4823318"/>
              <a:gd name="connsiteY37" fmla="*/ 2953740 h 4644635"/>
              <a:gd name="connsiteX38" fmla="*/ 4487000 w 4823318"/>
              <a:gd name="connsiteY38" fmla="*/ 2862666 h 4644635"/>
              <a:gd name="connsiteX39" fmla="*/ 4633339 w 4823318"/>
              <a:gd name="connsiteY39" fmla="*/ 2953740 h 4644635"/>
              <a:gd name="connsiteX40" fmla="*/ 4732074 w 4823318"/>
              <a:gd name="connsiteY40" fmla="*/ 3020940 h 4644635"/>
              <a:gd name="connsiteX41" fmla="*/ 4761165 w 4823318"/>
              <a:gd name="connsiteY41" fmla="*/ 3050119 h 4644635"/>
              <a:gd name="connsiteX42" fmla="*/ 4732074 w 4823318"/>
              <a:gd name="connsiteY42" fmla="*/ 3079298 h 4644635"/>
              <a:gd name="connsiteX43" fmla="*/ 4586616 w 4823318"/>
              <a:gd name="connsiteY43" fmla="*/ 2989108 h 4644635"/>
              <a:gd name="connsiteX44" fmla="*/ 4487000 w 4823318"/>
              <a:gd name="connsiteY44" fmla="*/ 2922792 h 4644635"/>
              <a:gd name="connsiteX45" fmla="*/ 4388265 w 4823318"/>
              <a:gd name="connsiteY45" fmla="*/ 2989108 h 4644635"/>
              <a:gd name="connsiteX46" fmla="*/ 4242807 w 4823318"/>
              <a:gd name="connsiteY46" fmla="*/ 3079298 h 4644635"/>
              <a:gd name="connsiteX47" fmla="*/ 4097349 w 4823318"/>
              <a:gd name="connsiteY47" fmla="*/ 2989108 h 4644635"/>
              <a:gd name="connsiteX48" fmla="*/ 3998614 w 4823318"/>
              <a:gd name="connsiteY48" fmla="*/ 2922792 h 4644635"/>
              <a:gd name="connsiteX49" fmla="*/ 3899879 w 4823318"/>
              <a:gd name="connsiteY49" fmla="*/ 2989108 h 4644635"/>
              <a:gd name="connsiteX50" fmla="*/ 3754422 w 4823318"/>
              <a:gd name="connsiteY50" fmla="*/ 3079298 h 4644635"/>
              <a:gd name="connsiteX51" fmla="*/ 3608964 w 4823318"/>
              <a:gd name="connsiteY51" fmla="*/ 2989108 h 4644635"/>
              <a:gd name="connsiteX52" fmla="*/ 3510229 w 4823318"/>
              <a:gd name="connsiteY52" fmla="*/ 2922792 h 4644635"/>
              <a:gd name="connsiteX53" fmla="*/ 3480256 w 4823318"/>
              <a:gd name="connsiteY53" fmla="*/ 2892729 h 4644635"/>
              <a:gd name="connsiteX54" fmla="*/ 3510229 w 4823318"/>
              <a:gd name="connsiteY54" fmla="*/ 2862666 h 4644635"/>
              <a:gd name="connsiteX55" fmla="*/ 88030 w 4823318"/>
              <a:gd name="connsiteY55" fmla="*/ 2330529 h 4644635"/>
              <a:gd name="connsiteX56" fmla="*/ 177802 w 4823318"/>
              <a:gd name="connsiteY56" fmla="*/ 2419430 h 4644635"/>
              <a:gd name="connsiteX57" fmla="*/ 88030 w 4823318"/>
              <a:gd name="connsiteY57" fmla="*/ 2508331 h 4644635"/>
              <a:gd name="connsiteX58" fmla="*/ 0 w 4823318"/>
              <a:gd name="connsiteY58" fmla="*/ 2419430 h 4644635"/>
              <a:gd name="connsiteX59" fmla="*/ 88030 w 4823318"/>
              <a:gd name="connsiteY59" fmla="*/ 2330529 h 4644635"/>
              <a:gd name="connsiteX60" fmla="*/ 4733981 w 4823318"/>
              <a:gd name="connsiteY60" fmla="*/ 1891615 h 4644635"/>
              <a:gd name="connsiteX61" fmla="*/ 4823318 w 4823318"/>
              <a:gd name="connsiteY61" fmla="*/ 1980516 h 4644635"/>
              <a:gd name="connsiteX62" fmla="*/ 4733981 w 4823318"/>
              <a:gd name="connsiteY62" fmla="*/ 2069417 h 4644635"/>
              <a:gd name="connsiteX63" fmla="*/ 4645520 w 4823318"/>
              <a:gd name="connsiteY63" fmla="*/ 1980516 h 4644635"/>
              <a:gd name="connsiteX64" fmla="*/ 4733981 w 4823318"/>
              <a:gd name="connsiteY64" fmla="*/ 1891615 h 4644635"/>
              <a:gd name="connsiteX65" fmla="*/ 214225 w 4823318"/>
              <a:gd name="connsiteY65" fmla="*/ 967170 h 4644635"/>
              <a:gd name="connsiteX66" fmla="*/ 462627 w 4823318"/>
              <a:gd name="connsiteY66" fmla="*/ 1120554 h 4644635"/>
              <a:gd name="connsiteX67" fmla="*/ 631752 w 4823318"/>
              <a:gd name="connsiteY67" fmla="*/ 1235373 h 4644635"/>
              <a:gd name="connsiteX68" fmla="*/ 800877 w 4823318"/>
              <a:gd name="connsiteY68" fmla="*/ 1120554 h 4644635"/>
              <a:gd name="connsiteX69" fmla="*/ 1050160 w 4823318"/>
              <a:gd name="connsiteY69" fmla="*/ 967170 h 4644635"/>
              <a:gd name="connsiteX70" fmla="*/ 1298563 w 4823318"/>
              <a:gd name="connsiteY70" fmla="*/ 1120554 h 4644635"/>
              <a:gd name="connsiteX71" fmla="*/ 1466807 w 4823318"/>
              <a:gd name="connsiteY71" fmla="*/ 1235373 h 4644635"/>
              <a:gd name="connsiteX72" fmla="*/ 1636813 w 4823318"/>
              <a:gd name="connsiteY72" fmla="*/ 1120554 h 4644635"/>
              <a:gd name="connsiteX73" fmla="*/ 1885215 w 4823318"/>
              <a:gd name="connsiteY73" fmla="*/ 967170 h 4644635"/>
              <a:gd name="connsiteX74" fmla="*/ 2133617 w 4823318"/>
              <a:gd name="connsiteY74" fmla="*/ 1120554 h 4644635"/>
              <a:gd name="connsiteX75" fmla="*/ 2302742 w 4823318"/>
              <a:gd name="connsiteY75" fmla="*/ 1235373 h 4644635"/>
              <a:gd name="connsiteX76" fmla="*/ 2352951 w 4823318"/>
              <a:gd name="connsiteY76" fmla="*/ 1284456 h 4644635"/>
              <a:gd name="connsiteX77" fmla="*/ 2302742 w 4823318"/>
              <a:gd name="connsiteY77" fmla="*/ 1335292 h 4644635"/>
              <a:gd name="connsiteX78" fmla="*/ 2054340 w 4823318"/>
              <a:gd name="connsiteY78" fmla="*/ 1181908 h 4644635"/>
              <a:gd name="connsiteX79" fmla="*/ 1885215 w 4823318"/>
              <a:gd name="connsiteY79" fmla="*/ 1067089 h 4644635"/>
              <a:gd name="connsiteX80" fmla="*/ 1716090 w 4823318"/>
              <a:gd name="connsiteY80" fmla="*/ 1181908 h 4644635"/>
              <a:gd name="connsiteX81" fmla="*/ 1466807 w 4823318"/>
              <a:gd name="connsiteY81" fmla="*/ 1335292 h 4644635"/>
              <a:gd name="connsiteX82" fmla="*/ 1218404 w 4823318"/>
              <a:gd name="connsiteY82" fmla="*/ 1181908 h 4644635"/>
              <a:gd name="connsiteX83" fmla="*/ 1050160 w 4823318"/>
              <a:gd name="connsiteY83" fmla="*/ 1067089 h 4644635"/>
              <a:gd name="connsiteX84" fmla="*/ 880154 w 4823318"/>
              <a:gd name="connsiteY84" fmla="*/ 1181908 h 4644635"/>
              <a:gd name="connsiteX85" fmla="*/ 631752 w 4823318"/>
              <a:gd name="connsiteY85" fmla="*/ 1335292 h 4644635"/>
              <a:gd name="connsiteX86" fmla="*/ 383350 w 4823318"/>
              <a:gd name="connsiteY86" fmla="*/ 1181908 h 4644635"/>
              <a:gd name="connsiteX87" fmla="*/ 214225 w 4823318"/>
              <a:gd name="connsiteY87" fmla="*/ 1067089 h 4644635"/>
              <a:gd name="connsiteX88" fmla="*/ 163135 w 4823318"/>
              <a:gd name="connsiteY88" fmla="*/ 1016253 h 4644635"/>
              <a:gd name="connsiteX89" fmla="*/ 214225 w 4823318"/>
              <a:gd name="connsiteY89" fmla="*/ 967170 h 4644635"/>
              <a:gd name="connsiteX90" fmla="*/ 3564587 w 4823318"/>
              <a:gd name="connsiteY90" fmla="*/ 66033 h 4644635"/>
              <a:gd name="connsiteX91" fmla="*/ 3709944 w 4823318"/>
              <a:gd name="connsiteY91" fmla="*/ 156738 h 4644635"/>
              <a:gd name="connsiteX92" fmla="*/ 3808611 w 4823318"/>
              <a:gd name="connsiteY92" fmla="*/ 223666 h 4644635"/>
              <a:gd name="connsiteX93" fmla="*/ 3907278 w 4823318"/>
              <a:gd name="connsiteY93" fmla="*/ 156738 h 4644635"/>
              <a:gd name="connsiteX94" fmla="*/ 4052636 w 4823318"/>
              <a:gd name="connsiteY94" fmla="*/ 66033 h 4644635"/>
              <a:gd name="connsiteX95" fmla="*/ 4197994 w 4823318"/>
              <a:gd name="connsiteY95" fmla="*/ 156738 h 4644635"/>
              <a:gd name="connsiteX96" fmla="*/ 4296661 w 4823318"/>
              <a:gd name="connsiteY96" fmla="*/ 223666 h 4644635"/>
              <a:gd name="connsiteX97" fmla="*/ 4395328 w 4823318"/>
              <a:gd name="connsiteY97" fmla="*/ 156738 h 4644635"/>
              <a:gd name="connsiteX98" fmla="*/ 4541567 w 4823318"/>
              <a:gd name="connsiteY98" fmla="*/ 66033 h 4644635"/>
              <a:gd name="connsiteX99" fmla="*/ 4686925 w 4823318"/>
              <a:gd name="connsiteY99" fmla="*/ 156738 h 4644635"/>
              <a:gd name="connsiteX100" fmla="*/ 4785591 w 4823318"/>
              <a:gd name="connsiteY100" fmla="*/ 223666 h 4644635"/>
              <a:gd name="connsiteX101" fmla="*/ 4815544 w 4823318"/>
              <a:gd name="connsiteY101" fmla="*/ 252727 h 4644635"/>
              <a:gd name="connsiteX102" fmla="*/ 4785591 w 4823318"/>
              <a:gd name="connsiteY102" fmla="*/ 282668 h 4644635"/>
              <a:gd name="connsiteX103" fmla="*/ 4640234 w 4823318"/>
              <a:gd name="connsiteY103" fmla="*/ 192844 h 4644635"/>
              <a:gd name="connsiteX104" fmla="*/ 4541567 w 4823318"/>
              <a:gd name="connsiteY104" fmla="*/ 125035 h 4644635"/>
              <a:gd name="connsiteX105" fmla="*/ 4442019 w 4823318"/>
              <a:gd name="connsiteY105" fmla="*/ 192844 h 4644635"/>
              <a:gd name="connsiteX106" fmla="*/ 4296661 w 4823318"/>
              <a:gd name="connsiteY106" fmla="*/ 282668 h 4644635"/>
              <a:gd name="connsiteX107" fmla="*/ 4151303 w 4823318"/>
              <a:gd name="connsiteY107" fmla="*/ 192844 h 4644635"/>
              <a:gd name="connsiteX108" fmla="*/ 4052636 w 4823318"/>
              <a:gd name="connsiteY108" fmla="*/ 125035 h 4644635"/>
              <a:gd name="connsiteX109" fmla="*/ 3953969 w 4823318"/>
              <a:gd name="connsiteY109" fmla="*/ 192844 h 4644635"/>
              <a:gd name="connsiteX110" fmla="*/ 3808611 w 4823318"/>
              <a:gd name="connsiteY110" fmla="*/ 282668 h 4644635"/>
              <a:gd name="connsiteX111" fmla="*/ 3663254 w 4823318"/>
              <a:gd name="connsiteY111" fmla="*/ 192844 h 4644635"/>
              <a:gd name="connsiteX112" fmla="*/ 3564587 w 4823318"/>
              <a:gd name="connsiteY112" fmla="*/ 125035 h 4644635"/>
              <a:gd name="connsiteX113" fmla="*/ 3534634 w 4823318"/>
              <a:gd name="connsiteY113" fmla="*/ 95094 h 4644635"/>
              <a:gd name="connsiteX114" fmla="*/ 3564587 w 4823318"/>
              <a:gd name="connsiteY114" fmla="*/ 66033 h 4644635"/>
              <a:gd name="connsiteX115" fmla="*/ 1344375 w 4823318"/>
              <a:gd name="connsiteY115" fmla="*/ 0 h 4644635"/>
              <a:gd name="connsiteX116" fmla="*/ 1432404 w 4823318"/>
              <a:gd name="connsiteY116" fmla="*/ 88029 h 4644635"/>
              <a:gd name="connsiteX117" fmla="*/ 1344375 w 4823318"/>
              <a:gd name="connsiteY117" fmla="*/ 177802 h 4644635"/>
              <a:gd name="connsiteX118" fmla="*/ 1254602 w 4823318"/>
              <a:gd name="connsiteY118" fmla="*/ 88029 h 4644635"/>
              <a:gd name="connsiteX119" fmla="*/ 1344375 w 4823318"/>
              <a:gd name="connsiteY119" fmla="*/ 0 h 464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823318" h="4644635">
                <a:moveTo>
                  <a:pt x="1302883" y="4346437"/>
                </a:moveTo>
                <a:cubicBezTo>
                  <a:pt x="1405928" y="4346437"/>
                  <a:pt x="1458772" y="4415456"/>
                  <a:pt x="1501928" y="4470318"/>
                </a:cubicBezTo>
                <a:cubicBezTo>
                  <a:pt x="1545965" y="4527834"/>
                  <a:pt x="1575910" y="4563228"/>
                  <a:pt x="1636681" y="4563228"/>
                </a:cubicBezTo>
                <a:cubicBezTo>
                  <a:pt x="1697451" y="4563228"/>
                  <a:pt x="1727396" y="4527834"/>
                  <a:pt x="1772313" y="4470318"/>
                </a:cubicBezTo>
                <a:cubicBezTo>
                  <a:pt x="1814589" y="4415456"/>
                  <a:pt x="1867433" y="4346437"/>
                  <a:pt x="1970478" y="4346437"/>
                </a:cubicBezTo>
                <a:cubicBezTo>
                  <a:pt x="2074405" y="4346437"/>
                  <a:pt x="2127249" y="4415456"/>
                  <a:pt x="2169524" y="4470318"/>
                </a:cubicBezTo>
                <a:cubicBezTo>
                  <a:pt x="2214441" y="4527834"/>
                  <a:pt x="2244386" y="4563228"/>
                  <a:pt x="2305157" y="4563228"/>
                </a:cubicBezTo>
                <a:cubicBezTo>
                  <a:pt x="2365927" y="4563228"/>
                  <a:pt x="2395872" y="4527834"/>
                  <a:pt x="2439909" y="4470318"/>
                </a:cubicBezTo>
                <a:cubicBezTo>
                  <a:pt x="2483065" y="4415456"/>
                  <a:pt x="2535909" y="4346437"/>
                  <a:pt x="2638074" y="4346437"/>
                </a:cubicBezTo>
                <a:cubicBezTo>
                  <a:pt x="2742001" y="4346437"/>
                  <a:pt x="2794845" y="4415456"/>
                  <a:pt x="2838000" y="4470318"/>
                </a:cubicBezTo>
                <a:cubicBezTo>
                  <a:pt x="2881156" y="4527834"/>
                  <a:pt x="2911982" y="4563228"/>
                  <a:pt x="2972753" y="4563228"/>
                </a:cubicBezTo>
                <a:cubicBezTo>
                  <a:pt x="2994771" y="4563228"/>
                  <a:pt x="3013266" y="4580925"/>
                  <a:pt x="3013266" y="4603932"/>
                </a:cubicBezTo>
                <a:cubicBezTo>
                  <a:pt x="3013266" y="4626053"/>
                  <a:pt x="2994771" y="4644635"/>
                  <a:pt x="2972753" y="4644635"/>
                </a:cubicBezTo>
                <a:cubicBezTo>
                  <a:pt x="2868826" y="4644635"/>
                  <a:pt x="2815982" y="4575616"/>
                  <a:pt x="2773707" y="4520755"/>
                </a:cubicBezTo>
                <a:cubicBezTo>
                  <a:pt x="2729670" y="4463239"/>
                  <a:pt x="2698845" y="4427844"/>
                  <a:pt x="2638074" y="4427844"/>
                </a:cubicBezTo>
                <a:cubicBezTo>
                  <a:pt x="2578184" y="4427844"/>
                  <a:pt x="2548239" y="4463239"/>
                  <a:pt x="2504203" y="4520755"/>
                </a:cubicBezTo>
                <a:cubicBezTo>
                  <a:pt x="2461047" y="4575616"/>
                  <a:pt x="2408203" y="4644635"/>
                  <a:pt x="2305157" y="4644635"/>
                </a:cubicBezTo>
                <a:cubicBezTo>
                  <a:pt x="2201230" y="4644635"/>
                  <a:pt x="2148386" y="4575616"/>
                  <a:pt x="2106111" y="4520755"/>
                </a:cubicBezTo>
                <a:cubicBezTo>
                  <a:pt x="2061194" y="4463239"/>
                  <a:pt x="2031249" y="4427844"/>
                  <a:pt x="1970478" y="4427844"/>
                </a:cubicBezTo>
                <a:cubicBezTo>
                  <a:pt x="1910589" y="4427844"/>
                  <a:pt x="1879763" y="4463239"/>
                  <a:pt x="1835726" y="4520755"/>
                </a:cubicBezTo>
                <a:cubicBezTo>
                  <a:pt x="1792570" y="4575616"/>
                  <a:pt x="1740607" y="4644635"/>
                  <a:pt x="1636681" y="4644635"/>
                </a:cubicBezTo>
                <a:cubicBezTo>
                  <a:pt x="1533635" y="4644635"/>
                  <a:pt x="1480791" y="4575616"/>
                  <a:pt x="1437635" y="4520755"/>
                </a:cubicBezTo>
                <a:cubicBezTo>
                  <a:pt x="1393598" y="4463239"/>
                  <a:pt x="1362773" y="4427844"/>
                  <a:pt x="1302883" y="4427844"/>
                </a:cubicBezTo>
                <a:cubicBezTo>
                  <a:pt x="1280864" y="4427844"/>
                  <a:pt x="1262369" y="4409262"/>
                  <a:pt x="1262369" y="4387141"/>
                </a:cubicBezTo>
                <a:cubicBezTo>
                  <a:pt x="1262369" y="4365019"/>
                  <a:pt x="1280864" y="4346437"/>
                  <a:pt x="1302883" y="4346437"/>
                </a:cubicBezTo>
                <a:close/>
                <a:moveTo>
                  <a:pt x="928327" y="3655047"/>
                </a:moveTo>
                <a:cubicBezTo>
                  <a:pt x="977375" y="3655047"/>
                  <a:pt x="1016788" y="3694268"/>
                  <a:pt x="1016788" y="3743948"/>
                </a:cubicBezTo>
                <a:cubicBezTo>
                  <a:pt x="1016788" y="3792757"/>
                  <a:pt x="977375" y="3832849"/>
                  <a:pt x="928327" y="3832849"/>
                </a:cubicBezTo>
                <a:cubicBezTo>
                  <a:pt x="878403" y="3832849"/>
                  <a:pt x="838990" y="3792757"/>
                  <a:pt x="838990" y="3743948"/>
                </a:cubicBezTo>
                <a:cubicBezTo>
                  <a:pt x="838990" y="3694268"/>
                  <a:pt x="878403" y="3655047"/>
                  <a:pt x="928327" y="3655047"/>
                </a:cubicBezTo>
                <a:close/>
                <a:moveTo>
                  <a:pt x="3510229" y="2862666"/>
                </a:moveTo>
                <a:cubicBezTo>
                  <a:pt x="3585162" y="2862666"/>
                  <a:pt x="3624832" y="2913066"/>
                  <a:pt x="3655687" y="2953740"/>
                </a:cubicBezTo>
                <a:cubicBezTo>
                  <a:pt x="3687423" y="2995297"/>
                  <a:pt x="3709462" y="3020940"/>
                  <a:pt x="3754422" y="3020940"/>
                </a:cubicBezTo>
                <a:cubicBezTo>
                  <a:pt x="3798500" y="3020940"/>
                  <a:pt x="3820539" y="2995297"/>
                  <a:pt x="3853157" y="2953740"/>
                </a:cubicBezTo>
                <a:cubicBezTo>
                  <a:pt x="3884011" y="2913066"/>
                  <a:pt x="3922800" y="2862666"/>
                  <a:pt x="3998614" y="2862666"/>
                </a:cubicBezTo>
                <a:cubicBezTo>
                  <a:pt x="4074429" y="2862666"/>
                  <a:pt x="4113217" y="2913066"/>
                  <a:pt x="4144072" y="2953740"/>
                </a:cubicBezTo>
                <a:cubicBezTo>
                  <a:pt x="4176690" y="2995297"/>
                  <a:pt x="4198729" y="3020940"/>
                  <a:pt x="4242807" y="3020940"/>
                </a:cubicBezTo>
                <a:cubicBezTo>
                  <a:pt x="4286885" y="3020940"/>
                  <a:pt x="4308924" y="2995297"/>
                  <a:pt x="4342424" y="2953740"/>
                </a:cubicBezTo>
                <a:cubicBezTo>
                  <a:pt x="4373278" y="2913066"/>
                  <a:pt x="4412067" y="2862666"/>
                  <a:pt x="4487000" y="2862666"/>
                </a:cubicBezTo>
                <a:cubicBezTo>
                  <a:pt x="4562814" y="2862666"/>
                  <a:pt x="4601603" y="2913066"/>
                  <a:pt x="4633339" y="2953740"/>
                </a:cubicBezTo>
                <a:cubicBezTo>
                  <a:pt x="4665075" y="2995297"/>
                  <a:pt x="4687114" y="3020940"/>
                  <a:pt x="4732074" y="3020940"/>
                </a:cubicBezTo>
                <a:cubicBezTo>
                  <a:pt x="4748824" y="3020940"/>
                  <a:pt x="4761165" y="3034203"/>
                  <a:pt x="4761165" y="3050119"/>
                </a:cubicBezTo>
                <a:cubicBezTo>
                  <a:pt x="4761165" y="3066919"/>
                  <a:pt x="4748824" y="3079298"/>
                  <a:pt x="4732074" y="3079298"/>
                </a:cubicBezTo>
                <a:cubicBezTo>
                  <a:pt x="4656260" y="3079298"/>
                  <a:pt x="4617471" y="3029782"/>
                  <a:pt x="4586616" y="2989108"/>
                </a:cubicBezTo>
                <a:cubicBezTo>
                  <a:pt x="4553998" y="2948434"/>
                  <a:pt x="4531959" y="2922792"/>
                  <a:pt x="4487000" y="2922792"/>
                </a:cubicBezTo>
                <a:cubicBezTo>
                  <a:pt x="4442922" y="2922792"/>
                  <a:pt x="4420883" y="2948434"/>
                  <a:pt x="4388265" y="2989108"/>
                </a:cubicBezTo>
                <a:cubicBezTo>
                  <a:pt x="4357410" y="3029782"/>
                  <a:pt x="4318621" y="3079298"/>
                  <a:pt x="4242807" y="3079298"/>
                </a:cubicBezTo>
                <a:cubicBezTo>
                  <a:pt x="4167874" y="3079298"/>
                  <a:pt x="4128204" y="3029782"/>
                  <a:pt x="4097349" y="2989108"/>
                </a:cubicBezTo>
                <a:cubicBezTo>
                  <a:pt x="4064732" y="2948434"/>
                  <a:pt x="4042693" y="2922792"/>
                  <a:pt x="3998614" y="2922792"/>
                </a:cubicBezTo>
                <a:cubicBezTo>
                  <a:pt x="3954536" y="2922792"/>
                  <a:pt x="3931616" y="2948434"/>
                  <a:pt x="3899879" y="2989108"/>
                </a:cubicBezTo>
                <a:cubicBezTo>
                  <a:pt x="3869025" y="3029782"/>
                  <a:pt x="3830236" y="3079298"/>
                  <a:pt x="3754422" y="3079298"/>
                </a:cubicBezTo>
                <a:cubicBezTo>
                  <a:pt x="3678607" y="3079298"/>
                  <a:pt x="3639819" y="3029782"/>
                  <a:pt x="3608964" y="2989108"/>
                </a:cubicBezTo>
                <a:cubicBezTo>
                  <a:pt x="3576346" y="2948434"/>
                  <a:pt x="3554307" y="2922792"/>
                  <a:pt x="3510229" y="2922792"/>
                </a:cubicBezTo>
                <a:cubicBezTo>
                  <a:pt x="3493479" y="2922792"/>
                  <a:pt x="3480256" y="2908645"/>
                  <a:pt x="3480256" y="2892729"/>
                </a:cubicBezTo>
                <a:cubicBezTo>
                  <a:pt x="3480256" y="2876813"/>
                  <a:pt x="3493479" y="2862666"/>
                  <a:pt x="3510229" y="2862666"/>
                </a:cubicBezTo>
                <a:close/>
                <a:moveTo>
                  <a:pt x="88030" y="2330529"/>
                </a:moveTo>
                <a:cubicBezTo>
                  <a:pt x="137710" y="2330529"/>
                  <a:pt x="177802" y="2370621"/>
                  <a:pt x="177802" y="2419430"/>
                </a:cubicBezTo>
                <a:cubicBezTo>
                  <a:pt x="177802" y="2469110"/>
                  <a:pt x="137710" y="2508331"/>
                  <a:pt x="88030" y="2508331"/>
                </a:cubicBezTo>
                <a:cubicBezTo>
                  <a:pt x="39221" y="2508331"/>
                  <a:pt x="0" y="2469110"/>
                  <a:pt x="0" y="2419430"/>
                </a:cubicBezTo>
                <a:cubicBezTo>
                  <a:pt x="0" y="2370621"/>
                  <a:pt x="39221" y="2330529"/>
                  <a:pt x="88030" y="2330529"/>
                </a:cubicBezTo>
                <a:close/>
                <a:moveTo>
                  <a:pt x="4733981" y="1891615"/>
                </a:moveTo>
                <a:cubicBezTo>
                  <a:pt x="4783905" y="1891615"/>
                  <a:pt x="4823318" y="1931707"/>
                  <a:pt x="4823318" y="1980516"/>
                </a:cubicBezTo>
                <a:cubicBezTo>
                  <a:pt x="4823318" y="2029324"/>
                  <a:pt x="4783905" y="2069417"/>
                  <a:pt x="4733981" y="2069417"/>
                </a:cubicBezTo>
                <a:cubicBezTo>
                  <a:pt x="4684933" y="2069417"/>
                  <a:pt x="4645520" y="2029324"/>
                  <a:pt x="4645520" y="1980516"/>
                </a:cubicBezTo>
                <a:cubicBezTo>
                  <a:pt x="4645520" y="1931707"/>
                  <a:pt x="4684933" y="1891615"/>
                  <a:pt x="4733981" y="1891615"/>
                </a:cubicBezTo>
                <a:close/>
                <a:moveTo>
                  <a:pt x="214225" y="967170"/>
                </a:moveTo>
                <a:cubicBezTo>
                  <a:pt x="343711" y="967170"/>
                  <a:pt x="409776" y="1051312"/>
                  <a:pt x="462627" y="1120554"/>
                </a:cubicBezTo>
                <a:cubicBezTo>
                  <a:pt x="518121" y="1191549"/>
                  <a:pt x="555998" y="1235373"/>
                  <a:pt x="631752" y="1235373"/>
                </a:cubicBezTo>
                <a:cubicBezTo>
                  <a:pt x="707506" y="1235373"/>
                  <a:pt x="745383" y="1191549"/>
                  <a:pt x="800877" y="1120554"/>
                </a:cubicBezTo>
                <a:cubicBezTo>
                  <a:pt x="853729" y="1051312"/>
                  <a:pt x="919793" y="967170"/>
                  <a:pt x="1050160" y="967170"/>
                </a:cubicBezTo>
                <a:cubicBezTo>
                  <a:pt x="1178766" y="967170"/>
                  <a:pt x="1245711" y="1051312"/>
                  <a:pt x="1298563" y="1120554"/>
                </a:cubicBezTo>
                <a:cubicBezTo>
                  <a:pt x="1354057" y="1191549"/>
                  <a:pt x="1391934" y="1235373"/>
                  <a:pt x="1466807" y="1235373"/>
                </a:cubicBezTo>
                <a:cubicBezTo>
                  <a:pt x="1543441" y="1235373"/>
                  <a:pt x="1581318" y="1191549"/>
                  <a:pt x="1636813" y="1120554"/>
                </a:cubicBezTo>
                <a:cubicBezTo>
                  <a:pt x="1689664" y="1051312"/>
                  <a:pt x="1755729" y="967170"/>
                  <a:pt x="1885215" y="967170"/>
                </a:cubicBezTo>
                <a:cubicBezTo>
                  <a:pt x="2014701" y="967170"/>
                  <a:pt x="2080766" y="1051312"/>
                  <a:pt x="2133617" y="1120554"/>
                </a:cubicBezTo>
                <a:cubicBezTo>
                  <a:pt x="2189111" y="1191549"/>
                  <a:pt x="2226988" y="1235373"/>
                  <a:pt x="2302742" y="1235373"/>
                </a:cubicBezTo>
                <a:cubicBezTo>
                  <a:pt x="2330930" y="1235373"/>
                  <a:pt x="2352951" y="1257285"/>
                  <a:pt x="2352951" y="1284456"/>
                </a:cubicBezTo>
                <a:cubicBezTo>
                  <a:pt x="2352951" y="1312504"/>
                  <a:pt x="2330930" y="1335292"/>
                  <a:pt x="2302742" y="1335292"/>
                </a:cubicBezTo>
                <a:cubicBezTo>
                  <a:pt x="2174137" y="1335292"/>
                  <a:pt x="2107191" y="1250274"/>
                  <a:pt x="2054340" y="1181908"/>
                </a:cubicBezTo>
                <a:cubicBezTo>
                  <a:pt x="1998846" y="1110913"/>
                  <a:pt x="1960969" y="1067089"/>
                  <a:pt x="1885215" y="1067089"/>
                </a:cubicBezTo>
                <a:cubicBezTo>
                  <a:pt x="1809461" y="1067089"/>
                  <a:pt x="1771584" y="1110913"/>
                  <a:pt x="1716090" y="1181908"/>
                </a:cubicBezTo>
                <a:cubicBezTo>
                  <a:pt x="1662357" y="1250274"/>
                  <a:pt x="1596293" y="1335292"/>
                  <a:pt x="1466807" y="1335292"/>
                </a:cubicBezTo>
                <a:cubicBezTo>
                  <a:pt x="1337320" y="1335292"/>
                  <a:pt x="1272137" y="1250274"/>
                  <a:pt x="1218404" y="1181908"/>
                </a:cubicBezTo>
                <a:cubicBezTo>
                  <a:pt x="1162910" y="1110913"/>
                  <a:pt x="1125033" y="1067089"/>
                  <a:pt x="1050160" y="1067089"/>
                </a:cubicBezTo>
                <a:cubicBezTo>
                  <a:pt x="973525" y="1067089"/>
                  <a:pt x="935649" y="1110913"/>
                  <a:pt x="880154" y="1181908"/>
                </a:cubicBezTo>
                <a:cubicBezTo>
                  <a:pt x="827303" y="1250274"/>
                  <a:pt x="761238" y="1335292"/>
                  <a:pt x="631752" y="1335292"/>
                </a:cubicBezTo>
                <a:cubicBezTo>
                  <a:pt x="503147" y="1335292"/>
                  <a:pt x="436201" y="1250274"/>
                  <a:pt x="383350" y="1181908"/>
                </a:cubicBezTo>
                <a:cubicBezTo>
                  <a:pt x="327856" y="1110913"/>
                  <a:pt x="289979" y="1067089"/>
                  <a:pt x="214225" y="1067089"/>
                </a:cubicBezTo>
                <a:cubicBezTo>
                  <a:pt x="186037" y="1067089"/>
                  <a:pt x="163135" y="1044300"/>
                  <a:pt x="163135" y="1016253"/>
                </a:cubicBezTo>
                <a:cubicBezTo>
                  <a:pt x="163135" y="989082"/>
                  <a:pt x="186037" y="967170"/>
                  <a:pt x="214225" y="967170"/>
                </a:cubicBezTo>
                <a:close/>
                <a:moveTo>
                  <a:pt x="3564587" y="66033"/>
                </a:moveTo>
                <a:cubicBezTo>
                  <a:pt x="3639468" y="66033"/>
                  <a:pt x="3679111" y="116229"/>
                  <a:pt x="3709944" y="156738"/>
                </a:cubicBezTo>
                <a:cubicBezTo>
                  <a:pt x="3742540" y="197247"/>
                  <a:pt x="3764564" y="223666"/>
                  <a:pt x="3808611" y="223666"/>
                </a:cubicBezTo>
                <a:cubicBezTo>
                  <a:pt x="3852659" y="223666"/>
                  <a:pt x="3875564" y="197247"/>
                  <a:pt x="3907278" y="156738"/>
                </a:cubicBezTo>
                <a:cubicBezTo>
                  <a:pt x="3938112" y="116229"/>
                  <a:pt x="3976874" y="66033"/>
                  <a:pt x="4052636" y="66033"/>
                </a:cubicBezTo>
                <a:cubicBezTo>
                  <a:pt x="4128398" y="66033"/>
                  <a:pt x="4167160" y="116229"/>
                  <a:pt x="4197994" y="156738"/>
                </a:cubicBezTo>
                <a:cubicBezTo>
                  <a:pt x="4230589" y="197247"/>
                  <a:pt x="4252613" y="223666"/>
                  <a:pt x="4296661" y="223666"/>
                </a:cubicBezTo>
                <a:cubicBezTo>
                  <a:pt x="4341590" y="223666"/>
                  <a:pt x="4363614" y="197247"/>
                  <a:pt x="4395328" y="156738"/>
                </a:cubicBezTo>
                <a:cubicBezTo>
                  <a:pt x="4427042" y="116229"/>
                  <a:pt x="4465805" y="66033"/>
                  <a:pt x="4541567" y="66033"/>
                </a:cubicBezTo>
                <a:cubicBezTo>
                  <a:pt x="4616448" y="66033"/>
                  <a:pt x="4655210" y="116229"/>
                  <a:pt x="4686925" y="156738"/>
                </a:cubicBezTo>
                <a:cubicBezTo>
                  <a:pt x="4719520" y="197247"/>
                  <a:pt x="4741544" y="223666"/>
                  <a:pt x="4785591" y="223666"/>
                </a:cubicBezTo>
                <a:cubicBezTo>
                  <a:pt x="4802330" y="223666"/>
                  <a:pt x="4815544" y="236875"/>
                  <a:pt x="4815544" y="252727"/>
                </a:cubicBezTo>
                <a:cubicBezTo>
                  <a:pt x="4815544" y="269459"/>
                  <a:pt x="4802330" y="282668"/>
                  <a:pt x="4785591" y="282668"/>
                </a:cubicBezTo>
                <a:cubicBezTo>
                  <a:pt x="4710710" y="282668"/>
                  <a:pt x="4671067" y="232472"/>
                  <a:pt x="4640234" y="192844"/>
                </a:cubicBezTo>
                <a:cubicBezTo>
                  <a:pt x="4607638" y="150573"/>
                  <a:pt x="4585615" y="125035"/>
                  <a:pt x="4541567" y="125035"/>
                </a:cubicBezTo>
                <a:cubicBezTo>
                  <a:pt x="4497519" y="125035"/>
                  <a:pt x="4474614" y="150573"/>
                  <a:pt x="4442019" y="192844"/>
                </a:cubicBezTo>
                <a:cubicBezTo>
                  <a:pt x="4411185" y="232472"/>
                  <a:pt x="4372423" y="282668"/>
                  <a:pt x="4296661" y="282668"/>
                </a:cubicBezTo>
                <a:cubicBezTo>
                  <a:pt x="4221780" y="282668"/>
                  <a:pt x="4183018" y="232472"/>
                  <a:pt x="4151303" y="192844"/>
                </a:cubicBezTo>
                <a:cubicBezTo>
                  <a:pt x="4119589" y="150573"/>
                  <a:pt x="4097565" y="125035"/>
                  <a:pt x="4052636" y="125035"/>
                </a:cubicBezTo>
                <a:cubicBezTo>
                  <a:pt x="4008588" y="125035"/>
                  <a:pt x="3986564" y="150573"/>
                  <a:pt x="3953969" y="192844"/>
                </a:cubicBezTo>
                <a:cubicBezTo>
                  <a:pt x="3923136" y="232472"/>
                  <a:pt x="3884374" y="282668"/>
                  <a:pt x="3808611" y="282668"/>
                </a:cubicBezTo>
                <a:cubicBezTo>
                  <a:pt x="3732849" y="282668"/>
                  <a:pt x="3694087" y="232472"/>
                  <a:pt x="3663254" y="192844"/>
                </a:cubicBezTo>
                <a:cubicBezTo>
                  <a:pt x="3631539" y="150573"/>
                  <a:pt x="3608634" y="125035"/>
                  <a:pt x="3564587" y="125035"/>
                </a:cubicBezTo>
                <a:cubicBezTo>
                  <a:pt x="3547848" y="125035"/>
                  <a:pt x="3534634" y="111826"/>
                  <a:pt x="3534634" y="95094"/>
                </a:cubicBezTo>
                <a:cubicBezTo>
                  <a:pt x="3534634" y="79242"/>
                  <a:pt x="3547848" y="66033"/>
                  <a:pt x="3564587" y="66033"/>
                </a:cubicBezTo>
                <a:close/>
                <a:moveTo>
                  <a:pt x="1344375" y="0"/>
                </a:moveTo>
                <a:cubicBezTo>
                  <a:pt x="1393183" y="0"/>
                  <a:pt x="1432404" y="40092"/>
                  <a:pt x="1432404" y="88029"/>
                </a:cubicBezTo>
                <a:cubicBezTo>
                  <a:pt x="1432404" y="137709"/>
                  <a:pt x="1393183" y="177802"/>
                  <a:pt x="1344375" y="177802"/>
                </a:cubicBezTo>
                <a:cubicBezTo>
                  <a:pt x="1294695" y="177802"/>
                  <a:pt x="1254602" y="137709"/>
                  <a:pt x="1254602" y="88029"/>
                </a:cubicBezTo>
                <a:cubicBezTo>
                  <a:pt x="1254602" y="40092"/>
                  <a:pt x="1294695" y="0"/>
                  <a:pt x="1344375" y="0"/>
                </a:cubicBezTo>
                <a:close/>
              </a:path>
            </a:pathLst>
          </a:custGeom>
          <a:solidFill>
            <a:schemeClr val="bg1">
              <a:alpha val="20000"/>
            </a:schemeClr>
          </a:solidFill>
          <a:ln>
            <a:noFill/>
          </a:ln>
          <a:effectLst/>
        </p:spPr>
        <p:txBody>
          <a:bodyPr wrap="square" anchor="ctr">
            <a:noAutofit/>
          </a:bodyPr>
          <a:lstStyle/>
          <a:p>
            <a:endParaRPr lang="en-US" sz="3266"/>
          </a:p>
        </p:txBody>
      </p:sp>
      <p:sp>
        <p:nvSpPr>
          <p:cNvPr id="4" name="TextBox 55">
            <a:extLst>
              <a:ext uri="{FF2B5EF4-FFF2-40B4-BE49-F238E27FC236}">
                <a16:creationId xmlns:a16="http://schemas.microsoft.com/office/drawing/2014/main" id="{E6763C37-2E06-4DD9-95D5-629DA3F7B6A5}"/>
              </a:ext>
            </a:extLst>
          </p:cNvPr>
          <p:cNvSpPr txBox="1"/>
          <p:nvPr/>
        </p:nvSpPr>
        <p:spPr>
          <a:xfrm>
            <a:off x="1744176" y="3023596"/>
            <a:ext cx="2395207" cy="1569660"/>
          </a:xfrm>
          <a:prstGeom prst="rect">
            <a:avLst/>
          </a:prstGeom>
          <a:noFill/>
        </p:spPr>
        <p:txBody>
          <a:bodyPr wrap="none" rtlCol="0" anchor="b" anchorCtr="0">
            <a:spAutoFit/>
          </a:bodyPr>
          <a:lstStyle/>
          <a:p>
            <a:pPr algn="ctr"/>
            <a:r>
              <a:rPr lang="es-MX" sz="3200" b="1" dirty="0">
                <a:ea typeface="League Spartan" charset="0"/>
                <a:cs typeface="Poppins SemiBold" pitchFamily="2" charset="77"/>
              </a:rPr>
              <a:t>Seguimiento al</a:t>
            </a:r>
          </a:p>
          <a:p>
            <a:pPr algn="ctr"/>
            <a:r>
              <a:rPr lang="es-MX" sz="3200" b="1" dirty="0">
                <a:ea typeface="League Spartan" charset="0"/>
                <a:cs typeface="Poppins SemiBold" pitchFamily="2" charset="77"/>
              </a:rPr>
              <a:t>diagnóstico de </a:t>
            </a:r>
          </a:p>
          <a:p>
            <a:pPr algn="ctr"/>
            <a:r>
              <a:rPr lang="es-MX" sz="3200" b="1" dirty="0">
                <a:ea typeface="League Spartan" charset="0"/>
                <a:cs typeface="Poppins SemiBold" pitchFamily="2" charset="77"/>
              </a:rPr>
              <a:t>VIH</a:t>
            </a:r>
            <a:endParaRPr lang="en-US" sz="3200" b="1" dirty="0">
              <a:ea typeface="League Spartan" charset="0"/>
              <a:cs typeface="Poppins SemiBold" pitchFamily="2" charset="77"/>
            </a:endParaRPr>
          </a:p>
        </p:txBody>
      </p:sp>
    </p:spTree>
    <p:extLst>
      <p:ext uri="{BB962C8B-B14F-4D97-AF65-F5344CB8AC3E}">
        <p14:creationId xmlns:p14="http://schemas.microsoft.com/office/powerpoint/2010/main" val="1875877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CCEC0E23-C658-4764-86A8-135F67A099AA}"/>
              </a:ext>
            </a:extLst>
          </p:cNvPr>
          <p:cNvPicPr>
            <a:picLocks noChangeAspect="1"/>
          </p:cNvPicPr>
          <p:nvPr/>
        </p:nvPicPr>
        <p:blipFill>
          <a:blip r:embed="rId2"/>
          <a:stretch>
            <a:fillRect/>
          </a:stretch>
        </p:blipFill>
        <p:spPr>
          <a:xfrm>
            <a:off x="643467" y="1302513"/>
            <a:ext cx="10905066" cy="4252974"/>
          </a:xfrm>
          <a:prstGeom prst="rect">
            <a:avLst/>
          </a:prstGeom>
        </p:spPr>
      </p:pic>
    </p:spTree>
    <p:extLst>
      <p:ext uri="{BB962C8B-B14F-4D97-AF65-F5344CB8AC3E}">
        <p14:creationId xmlns:p14="http://schemas.microsoft.com/office/powerpoint/2010/main" val="869826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9CEBAA9-F5F0-420C-B950-543DCE64407D}"/>
              </a:ext>
            </a:extLst>
          </p:cNvPr>
          <p:cNvPicPr>
            <a:picLocks noChangeAspect="1"/>
          </p:cNvPicPr>
          <p:nvPr/>
        </p:nvPicPr>
        <p:blipFill>
          <a:blip r:embed="rId2"/>
          <a:stretch>
            <a:fillRect/>
          </a:stretch>
        </p:blipFill>
        <p:spPr>
          <a:xfrm>
            <a:off x="1120477" y="1634740"/>
            <a:ext cx="9951041" cy="3582373"/>
          </a:xfrm>
          <a:prstGeom prst="rect">
            <a:avLst/>
          </a:prstGeom>
        </p:spPr>
      </p:pic>
    </p:spTree>
    <p:extLst>
      <p:ext uri="{BB962C8B-B14F-4D97-AF65-F5344CB8AC3E}">
        <p14:creationId xmlns:p14="http://schemas.microsoft.com/office/powerpoint/2010/main" val="2611772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bjeto, reloj, dibujo&#10;&#10;Descripción generada automáticamente">
            <a:extLst>
              <a:ext uri="{FF2B5EF4-FFF2-40B4-BE49-F238E27FC236}">
                <a16:creationId xmlns:a16="http://schemas.microsoft.com/office/drawing/2014/main" id="{DB32BAC1-F6D4-40A5-9979-2E7A6BEEADAF}"/>
              </a:ext>
            </a:extLst>
          </p:cNvPr>
          <p:cNvPicPr>
            <a:picLocks noChangeAspect="1"/>
          </p:cNvPicPr>
          <p:nvPr/>
        </p:nvPicPr>
        <p:blipFill rotWithShape="1">
          <a:blip r:embed="rId2">
            <a:grayscl/>
            <a:alphaModFix amt="5000"/>
            <a:extLst>
              <a:ext uri="{28A0092B-C50C-407E-A947-70E740481C1C}">
                <a14:useLocalDpi xmlns:a14="http://schemas.microsoft.com/office/drawing/2010/main" val="0"/>
              </a:ext>
            </a:extLst>
          </a:blip>
          <a:srcRect l="32445" r="-1" b="-1"/>
          <a:stretch/>
        </p:blipFill>
        <p:spPr>
          <a:xfrm>
            <a:off x="20" y="10"/>
            <a:ext cx="12191980" cy="6857990"/>
          </a:xfrm>
          <a:prstGeom prst="rect">
            <a:avLst/>
          </a:prstGeom>
        </p:spPr>
      </p:pic>
      <p:sp>
        <p:nvSpPr>
          <p:cNvPr id="4" name="Título 3">
            <a:extLst>
              <a:ext uri="{FF2B5EF4-FFF2-40B4-BE49-F238E27FC236}">
                <a16:creationId xmlns:a16="http://schemas.microsoft.com/office/drawing/2014/main" id="{72859FD8-BFB6-4A0D-879C-49F5D442DF48}"/>
              </a:ext>
            </a:extLst>
          </p:cNvPr>
          <p:cNvSpPr>
            <a:spLocks noGrp="1"/>
          </p:cNvSpPr>
          <p:nvPr>
            <p:ph type="title"/>
          </p:nvPr>
        </p:nvSpPr>
        <p:spPr/>
        <p:txBody>
          <a:bodyPr/>
          <a:lstStyle/>
          <a:p>
            <a:r>
              <a:rPr lang="es-SV" dirty="0"/>
              <a:t>COVID-19</a:t>
            </a:r>
          </a:p>
        </p:txBody>
      </p:sp>
      <p:sp>
        <p:nvSpPr>
          <p:cNvPr id="5" name="Marcador de contenido 4">
            <a:extLst>
              <a:ext uri="{FF2B5EF4-FFF2-40B4-BE49-F238E27FC236}">
                <a16:creationId xmlns:a16="http://schemas.microsoft.com/office/drawing/2014/main" id="{8B9A8298-B18C-4864-876D-AB29EF17CCD3}"/>
              </a:ext>
            </a:extLst>
          </p:cNvPr>
          <p:cNvSpPr>
            <a:spLocks noGrp="1"/>
          </p:cNvSpPr>
          <p:nvPr>
            <p:ph idx="1"/>
          </p:nvPr>
        </p:nvSpPr>
        <p:spPr/>
        <p:txBody>
          <a:bodyPr>
            <a:normAutofit/>
          </a:bodyPr>
          <a:lstStyle/>
          <a:p>
            <a:pPr algn="just"/>
            <a:r>
              <a:rPr lang="es-SV" sz="2400" dirty="0"/>
              <a:t>La actual pandemia por COVID-19 ha tenido un impacto humanitario, social y económico y sus efectos han sido sentidos desde el inicio y seguirán por un largo plazo sin poder determinar en cuanto tiempo se podrá recobrar la normalidad o si esta se recobrara.</a:t>
            </a:r>
          </a:p>
          <a:p>
            <a:pPr algn="just"/>
            <a:endParaRPr lang="es-SV" sz="2400" dirty="0"/>
          </a:p>
          <a:p>
            <a:endParaRPr lang="es-SV" sz="2400" dirty="0"/>
          </a:p>
        </p:txBody>
      </p:sp>
      <p:pic>
        <p:nvPicPr>
          <p:cNvPr id="2" name="Imagen 1">
            <a:extLst>
              <a:ext uri="{FF2B5EF4-FFF2-40B4-BE49-F238E27FC236}">
                <a16:creationId xmlns:a16="http://schemas.microsoft.com/office/drawing/2014/main" id="{44DEFEDD-E8AE-465F-92CA-FB3E5B4ECB7B}"/>
              </a:ext>
            </a:extLst>
          </p:cNvPr>
          <p:cNvPicPr>
            <a:picLocks noChangeAspect="1"/>
          </p:cNvPicPr>
          <p:nvPr/>
        </p:nvPicPr>
        <p:blipFill>
          <a:blip r:embed="rId3"/>
          <a:stretch>
            <a:fillRect/>
          </a:stretch>
        </p:blipFill>
        <p:spPr>
          <a:xfrm>
            <a:off x="3023768" y="3277671"/>
            <a:ext cx="6144463" cy="3456260"/>
          </a:xfrm>
          <a:prstGeom prst="rect">
            <a:avLst/>
          </a:prstGeom>
        </p:spPr>
      </p:pic>
    </p:spTree>
    <p:extLst>
      <p:ext uri="{BB962C8B-B14F-4D97-AF65-F5344CB8AC3E}">
        <p14:creationId xmlns:p14="http://schemas.microsoft.com/office/powerpoint/2010/main" val="1043473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19054-C282-4CE0-B99C-3E7F2378C7E0}"/>
              </a:ext>
            </a:extLst>
          </p:cNvPr>
          <p:cNvSpPr>
            <a:spLocks noGrp="1"/>
          </p:cNvSpPr>
          <p:nvPr>
            <p:ph type="title"/>
          </p:nvPr>
        </p:nvSpPr>
        <p:spPr/>
        <p:txBody>
          <a:bodyPr/>
          <a:lstStyle/>
          <a:p>
            <a:r>
              <a:rPr lang="es-ES" dirty="0"/>
              <a:t>DEFINICION </a:t>
            </a:r>
            <a:endParaRPr lang="es-SV" dirty="0"/>
          </a:p>
        </p:txBody>
      </p:sp>
      <p:sp>
        <p:nvSpPr>
          <p:cNvPr id="3" name="Marcador de contenido 2">
            <a:extLst>
              <a:ext uri="{FF2B5EF4-FFF2-40B4-BE49-F238E27FC236}">
                <a16:creationId xmlns:a16="http://schemas.microsoft.com/office/drawing/2014/main" id="{72EE4E01-D45B-48C7-902F-15903FE5BB48}"/>
              </a:ext>
            </a:extLst>
          </p:cNvPr>
          <p:cNvSpPr>
            <a:spLocks noGrp="1"/>
          </p:cNvSpPr>
          <p:nvPr>
            <p:ph idx="1"/>
          </p:nvPr>
        </p:nvSpPr>
        <p:spPr/>
        <p:txBody>
          <a:bodyPr/>
          <a:lstStyle/>
          <a:p>
            <a:pPr algn="just"/>
            <a:r>
              <a:rPr lang="es-MX" dirty="0"/>
              <a:t>La enfermedad por coronavirus 2019 (COVID-19) es causada por SARS-CoV-2, un nuevo coronavirus emergente, que fue reconocido por primera vez en Wuhan, China, en diciembre de 2019. La secuenciación genética del virus sugiere que es un </a:t>
            </a:r>
            <a:r>
              <a:rPr lang="es-MX" dirty="0" err="1"/>
              <a:t>betacoronavirus</a:t>
            </a:r>
            <a:r>
              <a:rPr lang="es-MX" dirty="0"/>
              <a:t> estrechamente relacionado con el virus del SRAS. </a:t>
            </a:r>
          </a:p>
          <a:p>
            <a:pPr algn="just"/>
            <a:r>
              <a:rPr lang="es-MX" dirty="0"/>
              <a:t>A modo de definición, un caso sintomático COVID-19 es una persona que ha desarrollado signos y síntomas sugestivos de COVID-19</a:t>
            </a:r>
            <a:endParaRPr lang="es-SV" dirty="0"/>
          </a:p>
        </p:txBody>
      </p:sp>
    </p:spTree>
    <p:extLst>
      <p:ext uri="{BB962C8B-B14F-4D97-AF65-F5344CB8AC3E}">
        <p14:creationId xmlns:p14="http://schemas.microsoft.com/office/powerpoint/2010/main" val="328584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91DD8-04DC-4EB3-B442-C3A8352A05B3}"/>
              </a:ext>
            </a:extLst>
          </p:cNvPr>
          <p:cNvSpPr>
            <a:spLocks noGrp="1"/>
          </p:cNvSpPr>
          <p:nvPr>
            <p:ph type="title"/>
          </p:nvPr>
        </p:nvSpPr>
        <p:spPr/>
        <p:txBody>
          <a:bodyPr/>
          <a:lstStyle/>
          <a:p>
            <a:r>
              <a:rPr lang="es-MX" dirty="0"/>
              <a:t>Factores de riesgo de enfermedad grave</a:t>
            </a:r>
            <a:endParaRPr lang="es-SV" dirty="0"/>
          </a:p>
        </p:txBody>
      </p:sp>
      <p:sp>
        <p:nvSpPr>
          <p:cNvPr id="3" name="Marcador de contenido 2">
            <a:extLst>
              <a:ext uri="{FF2B5EF4-FFF2-40B4-BE49-F238E27FC236}">
                <a16:creationId xmlns:a16="http://schemas.microsoft.com/office/drawing/2014/main" id="{9B6A7010-788B-4575-BB11-71B7BBF5B8A9}"/>
              </a:ext>
            </a:extLst>
          </p:cNvPr>
          <p:cNvSpPr>
            <a:spLocks noGrp="1"/>
          </p:cNvSpPr>
          <p:nvPr>
            <p:ph idx="1"/>
          </p:nvPr>
        </p:nvSpPr>
        <p:spPr/>
        <p:txBody>
          <a:bodyPr/>
          <a:lstStyle/>
          <a:p>
            <a:r>
              <a:rPr lang="es-MX" dirty="0"/>
              <a:t>Edad de más de 60 años (aumentando con la edad). </a:t>
            </a:r>
          </a:p>
          <a:p>
            <a:r>
              <a:rPr lang="es-MX" dirty="0"/>
              <a:t>Enfermedades no transmisibles subyacentes (ENT): diabetes, hipertensión, enfermedad cardíaca, enfermedad pulmonar crónica, enfermedad cerebrovascular, enfermedad renal crónica y cáncer se han asociado con una mayor mortalidad. </a:t>
            </a:r>
          </a:p>
          <a:p>
            <a:r>
              <a:rPr lang="es-MX" dirty="0"/>
              <a:t>Inmunosupresión </a:t>
            </a:r>
          </a:p>
          <a:p>
            <a:r>
              <a:rPr lang="es-MX" dirty="0"/>
              <a:t>Fumar.</a:t>
            </a:r>
            <a:endParaRPr lang="es-SV" dirty="0"/>
          </a:p>
        </p:txBody>
      </p:sp>
    </p:spTree>
    <p:extLst>
      <p:ext uri="{BB962C8B-B14F-4D97-AF65-F5344CB8AC3E}">
        <p14:creationId xmlns:p14="http://schemas.microsoft.com/office/powerpoint/2010/main" val="1862078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E8750-C7E9-4085-AF7A-820E0ABA10C3}"/>
              </a:ext>
            </a:extLst>
          </p:cNvPr>
          <p:cNvSpPr>
            <a:spLocks noGrp="1"/>
          </p:cNvSpPr>
          <p:nvPr>
            <p:ph type="title"/>
          </p:nvPr>
        </p:nvSpPr>
        <p:spPr>
          <a:xfrm>
            <a:off x="838200" y="365126"/>
            <a:ext cx="10515600" cy="609236"/>
          </a:xfrm>
        </p:spPr>
        <p:txBody>
          <a:bodyPr>
            <a:normAutofit fontScale="90000"/>
          </a:bodyPr>
          <a:lstStyle/>
          <a:p>
            <a:r>
              <a:rPr lang="es-SV" dirty="0"/>
              <a:t>Presentación Clínica </a:t>
            </a:r>
          </a:p>
        </p:txBody>
      </p:sp>
      <p:sp>
        <p:nvSpPr>
          <p:cNvPr id="3" name="Marcador de contenido 2">
            <a:extLst>
              <a:ext uri="{FF2B5EF4-FFF2-40B4-BE49-F238E27FC236}">
                <a16:creationId xmlns:a16="http://schemas.microsoft.com/office/drawing/2014/main" id="{0DEE97F8-1DD3-46B7-B81C-4DC2ECCE407A}"/>
              </a:ext>
            </a:extLst>
          </p:cNvPr>
          <p:cNvSpPr>
            <a:spLocks noGrp="1"/>
          </p:cNvSpPr>
          <p:nvPr>
            <p:ph idx="1"/>
          </p:nvPr>
        </p:nvSpPr>
        <p:spPr>
          <a:xfrm>
            <a:off x="838200" y="1216388"/>
            <a:ext cx="10515600" cy="5641611"/>
          </a:xfrm>
        </p:spPr>
        <p:txBody>
          <a:bodyPr>
            <a:normAutofit fontScale="77500" lnSpcReduction="20000"/>
          </a:bodyPr>
          <a:lstStyle/>
          <a:p>
            <a:pPr marL="0" indent="0" algn="just">
              <a:buNone/>
            </a:pPr>
            <a:r>
              <a:rPr lang="es-MX" dirty="0"/>
              <a:t>Presentar signos y síntomas de COVID-19 pueden variar: </a:t>
            </a:r>
          </a:p>
          <a:p>
            <a:pPr algn="just"/>
            <a:r>
              <a:rPr lang="es-MX" dirty="0"/>
              <a:t>La mayoría de las personas experimentan fiebre (83–99%), </a:t>
            </a:r>
          </a:p>
          <a:p>
            <a:pPr algn="just"/>
            <a:r>
              <a:rPr lang="es-MX" dirty="0"/>
              <a:t>tos (59–82%), </a:t>
            </a:r>
          </a:p>
          <a:p>
            <a:pPr algn="just"/>
            <a:r>
              <a:rPr lang="es-MX" dirty="0"/>
              <a:t>fatiga (44–70%), </a:t>
            </a:r>
          </a:p>
          <a:p>
            <a:pPr algn="just"/>
            <a:r>
              <a:rPr lang="es-MX" dirty="0"/>
              <a:t>anorexia (40–84%), </a:t>
            </a:r>
          </a:p>
          <a:p>
            <a:pPr algn="just"/>
            <a:r>
              <a:rPr lang="es-MX" dirty="0"/>
              <a:t>dificultad para respirar (31–40%), </a:t>
            </a:r>
          </a:p>
          <a:p>
            <a:pPr algn="just"/>
            <a:r>
              <a:rPr lang="es-MX" dirty="0"/>
              <a:t>mialgias (11–35%). </a:t>
            </a:r>
          </a:p>
          <a:p>
            <a:pPr algn="just"/>
            <a:endParaRPr lang="es-MX" dirty="0"/>
          </a:p>
          <a:p>
            <a:pPr algn="just"/>
            <a:r>
              <a:rPr lang="es-MX" dirty="0"/>
              <a:t>También se han notificado otros síntomas no específicos, como dolor de garganta, congestión nasal, dolor de cabeza, diarrea, náuseas y vómitos. También se ha notificado pérdida de olor (anosmia) o pérdida de sabor (ageusia) antes de la aparición de los síntomas respiratorios. </a:t>
            </a:r>
          </a:p>
          <a:p>
            <a:pPr algn="just"/>
            <a:r>
              <a:rPr lang="es-MX" dirty="0"/>
              <a:t>Las personas mayores y los pacientes inmunosuprimidos en particular pueden presentar síntomas atípicos como fatiga, disminución del estado de alerta, movilidad reducida, diarrea, pérdida de apetito, delirio y ausencia de fiebre (34-36). Los síntomas como disnea, fiebre, síntomas gastrointestinales (GI) o fatiga debido a adaptaciones fisiológicas en mujeres embarazadas, acontecimientos adversos del embarazo u otras enfermedades como el paludismo pueden superponerse con los síntomas de COVID-19 (53). Es posible que los niños no hayan notificado fiebre o tos con tanta frecuencia como los adultos (32)</a:t>
            </a:r>
            <a:endParaRPr lang="es-SV" dirty="0"/>
          </a:p>
        </p:txBody>
      </p:sp>
    </p:spTree>
    <p:extLst>
      <p:ext uri="{BB962C8B-B14F-4D97-AF65-F5344CB8AC3E}">
        <p14:creationId xmlns:p14="http://schemas.microsoft.com/office/powerpoint/2010/main" val="491329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8ECFB-19EF-4868-BFEC-E5B18A9BD924}"/>
              </a:ext>
            </a:extLst>
          </p:cNvPr>
          <p:cNvSpPr>
            <a:spLocks noGrp="1"/>
          </p:cNvSpPr>
          <p:nvPr>
            <p:ph type="title"/>
          </p:nvPr>
        </p:nvSpPr>
        <p:spPr/>
        <p:txBody>
          <a:bodyPr/>
          <a:lstStyle/>
          <a:p>
            <a:r>
              <a:rPr kumimoji="0" lang="es-SV" altLang="es-SV" sz="4800" b="0" i="0" u="none" strike="noStrike" cap="none" normalizeH="0" baseline="0" dirty="0">
                <a:ln>
                  <a:noFill/>
                </a:ln>
                <a:solidFill>
                  <a:srgbClr val="333333"/>
                </a:solidFill>
                <a:effectLst/>
                <a:latin typeface="Roboto-Bold"/>
              </a:rPr>
              <a:t>Continuo de atención del VIH </a:t>
            </a:r>
            <a:endParaRPr lang="es-SV" dirty="0"/>
          </a:p>
        </p:txBody>
      </p:sp>
      <p:sp>
        <p:nvSpPr>
          <p:cNvPr id="6" name="CuadroTexto 5">
            <a:extLst>
              <a:ext uri="{FF2B5EF4-FFF2-40B4-BE49-F238E27FC236}">
                <a16:creationId xmlns:a16="http://schemas.microsoft.com/office/drawing/2014/main" id="{E8459E39-319C-4EFC-B7AA-D8A4377846A1}"/>
              </a:ext>
            </a:extLst>
          </p:cNvPr>
          <p:cNvSpPr txBox="1"/>
          <p:nvPr/>
        </p:nvSpPr>
        <p:spPr>
          <a:xfrm>
            <a:off x="1097280" y="2136338"/>
            <a:ext cx="9862268" cy="3416320"/>
          </a:xfrm>
          <a:prstGeom prst="rect">
            <a:avLst/>
          </a:prstGeom>
          <a:noFill/>
        </p:spPr>
        <p:txBody>
          <a:bodyPr wrap="square">
            <a:spAutoFit/>
          </a:bodyPr>
          <a:lstStyle/>
          <a:p>
            <a:pPr algn="just"/>
            <a:r>
              <a:rPr lang="es-MX" sz="2400" dirty="0"/>
              <a:t>Sinónimo(s): </a:t>
            </a:r>
          </a:p>
          <a:p>
            <a:pPr algn="just"/>
            <a:r>
              <a:rPr lang="es-MX" sz="2400" dirty="0"/>
              <a:t>Cascada de tratamiento del VIH, Continuo de atención de la infección por el VIH.</a:t>
            </a:r>
          </a:p>
          <a:p>
            <a:pPr algn="just"/>
            <a:endParaRPr lang="es-MX" sz="2400" dirty="0"/>
          </a:p>
          <a:p>
            <a:pPr algn="just"/>
            <a:r>
              <a:rPr lang="es-MX" sz="2400" dirty="0"/>
              <a:t>Los pasos o etapas del tratamiento médico de la infección por el VIH. El continuo de atención comienza  cuando alguien recibe un diagnóstico de infección por ese virus e incluye la búsqueda de la atención de salud apropiada, el comienzo del tratamiento antirretroviral (TAR), la observancia del tratamiento y la permanencia en el cuidado.</a:t>
            </a:r>
          </a:p>
          <a:p>
            <a:pPr algn="just"/>
            <a:endParaRPr lang="es-MX" sz="2400" dirty="0"/>
          </a:p>
          <a:p>
            <a:pPr algn="just"/>
            <a:r>
              <a:rPr lang="es-MX" sz="2400" dirty="0"/>
              <a:t>La meta definitiva del continuo de atención es la reducción vírica.</a:t>
            </a:r>
          </a:p>
        </p:txBody>
      </p:sp>
    </p:spTree>
    <p:extLst>
      <p:ext uri="{BB962C8B-B14F-4D97-AF65-F5344CB8AC3E}">
        <p14:creationId xmlns:p14="http://schemas.microsoft.com/office/powerpoint/2010/main" val="1553260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BBC4A6F-671C-424E-AB83-896BE0A7D00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400"/>
              <a:t>La economía en el tiempo de Covid-19
</a:t>
            </a:r>
          </a:p>
        </p:txBody>
      </p:sp>
      <p:sp>
        <p:nvSpPr>
          <p:cNvPr id="5" name="Marcador de contenido 4">
            <a:extLst>
              <a:ext uri="{FF2B5EF4-FFF2-40B4-BE49-F238E27FC236}">
                <a16:creationId xmlns:a16="http://schemas.microsoft.com/office/drawing/2014/main" id="{989D5D6C-FF90-46AB-B998-54A2A9E16165}"/>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a:t>Durante los últimos cinco años, el desempeño económico de América Latina y el Caribe ha sido decepcionante, con tasas de crecimiento apenas positivas en promedio. Apoyar las tendencias del gasto social que son posibles gracias a los precios inusualmente altos de las materias primas era cada vez más difícil, lo que enfrentaba a muchos países con ajustes dolorosos. </a:t>
            </a:r>
          </a:p>
          <a:p>
            <a:r>
              <a:rPr lang="en-US" sz="2000"/>
              <a:t>Durante 2019, el malestar social estalló en toda la región, lo que refleja una brecha cada vez mayor entre las expectativas populares y las realidades económicas y sociales. Y luego, a principios de 2020, los precios internacionales del petróleo se desplomaron. </a:t>
            </a:r>
          </a:p>
          <a:p>
            <a:r>
              <a:rPr lang="en-US" sz="2000"/>
              <a:t>Esto es también cuando se desarrolló el brote de Covid-19.</a:t>
            </a:r>
          </a:p>
        </p:txBody>
      </p:sp>
      <p:pic>
        <p:nvPicPr>
          <p:cNvPr id="7" name="Marcador de contenido 6">
            <a:extLst>
              <a:ext uri="{FF2B5EF4-FFF2-40B4-BE49-F238E27FC236}">
                <a16:creationId xmlns:a16="http://schemas.microsoft.com/office/drawing/2014/main" id="{F5BF0DE0-5D44-4D64-A11D-69E3C895C45C}"/>
              </a:ext>
            </a:extLst>
          </p:cNvPr>
          <p:cNvPicPr>
            <a:picLocks noGrp="1" noChangeAspect="1"/>
          </p:cNvPicPr>
          <p:nvPr>
            <p:ph sz="half" idx="2"/>
          </p:nvPr>
        </p:nvPicPr>
        <p:blipFill rotWithShape="1">
          <a:blip r:embed="rId2"/>
          <a:srcRect r="12505"/>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B9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0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3635D9E-DA55-42DB-B305-05645203DDAA}"/>
              </a:ext>
            </a:extLst>
          </p:cNvPr>
          <p:cNvSpPr>
            <a:spLocks noGrp="1"/>
          </p:cNvSpPr>
          <p:nvPr>
            <p:ph type="title"/>
          </p:nvPr>
        </p:nvSpPr>
        <p:spPr/>
        <p:txBody>
          <a:bodyPr/>
          <a:lstStyle/>
          <a:p>
            <a:r>
              <a:rPr lang="es-SV" dirty="0"/>
              <a:t>Acciones para el control del COVID-19</a:t>
            </a:r>
            <a:br>
              <a:rPr lang="es-SV" dirty="0"/>
            </a:br>
            <a:r>
              <a:rPr lang="es-SV" dirty="0"/>
              <a:t>Generales</a:t>
            </a:r>
          </a:p>
        </p:txBody>
      </p:sp>
      <p:sp>
        <p:nvSpPr>
          <p:cNvPr id="6" name="Marcador de contenido 5">
            <a:extLst>
              <a:ext uri="{FF2B5EF4-FFF2-40B4-BE49-F238E27FC236}">
                <a16:creationId xmlns:a16="http://schemas.microsoft.com/office/drawing/2014/main" id="{5501840C-33C5-4D8F-B37F-F184812997A7}"/>
              </a:ext>
            </a:extLst>
          </p:cNvPr>
          <p:cNvSpPr>
            <a:spLocks noGrp="1"/>
          </p:cNvSpPr>
          <p:nvPr>
            <p:ph idx="1"/>
          </p:nvPr>
        </p:nvSpPr>
        <p:spPr/>
        <p:txBody>
          <a:bodyPr/>
          <a:lstStyle/>
          <a:p>
            <a:r>
              <a:rPr lang="es-SV" dirty="0"/>
              <a:t>Cuarentena obligatoria de mas de 100 días de duración.</a:t>
            </a:r>
          </a:p>
          <a:p>
            <a:r>
              <a:rPr lang="es-SV" dirty="0"/>
              <a:t>Cierre de fronteras.</a:t>
            </a:r>
          </a:p>
          <a:p>
            <a:r>
              <a:rPr lang="es-SV" dirty="0"/>
              <a:t>Prohibición del viaje de países con tasas de propagación mayores que las que se encuentran en el país.</a:t>
            </a:r>
          </a:p>
          <a:p>
            <a:r>
              <a:rPr lang="es-SV" dirty="0"/>
              <a:t>Cierre de aeropuerto internacional.</a:t>
            </a:r>
          </a:p>
          <a:p>
            <a:r>
              <a:rPr lang="es-SV" dirty="0"/>
              <a:t>Prohibición de reuniones.</a:t>
            </a:r>
          </a:p>
          <a:p>
            <a:r>
              <a:rPr lang="es-SV" dirty="0"/>
              <a:t>Cierre de fabricas.</a:t>
            </a:r>
          </a:p>
          <a:p>
            <a:r>
              <a:rPr lang="es-SV" dirty="0"/>
              <a:t>Cierre de espacios comunes públicos y privados.</a:t>
            </a:r>
          </a:p>
        </p:txBody>
      </p:sp>
    </p:spTree>
    <p:extLst>
      <p:ext uri="{BB962C8B-B14F-4D97-AF65-F5344CB8AC3E}">
        <p14:creationId xmlns:p14="http://schemas.microsoft.com/office/powerpoint/2010/main" val="3070479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3635D9E-DA55-42DB-B305-05645203DDAA}"/>
              </a:ext>
            </a:extLst>
          </p:cNvPr>
          <p:cNvSpPr>
            <a:spLocks noGrp="1"/>
          </p:cNvSpPr>
          <p:nvPr>
            <p:ph type="title"/>
          </p:nvPr>
        </p:nvSpPr>
        <p:spPr/>
        <p:txBody>
          <a:bodyPr/>
          <a:lstStyle/>
          <a:p>
            <a:r>
              <a:rPr lang="es-SV" dirty="0"/>
              <a:t>Acciones para el control del COVID-19</a:t>
            </a:r>
            <a:br>
              <a:rPr lang="es-SV" dirty="0"/>
            </a:br>
            <a:r>
              <a:rPr lang="es-SV" dirty="0"/>
              <a:t>Especificas en salud</a:t>
            </a:r>
          </a:p>
        </p:txBody>
      </p:sp>
      <p:sp>
        <p:nvSpPr>
          <p:cNvPr id="6" name="Marcador de contenido 5">
            <a:extLst>
              <a:ext uri="{FF2B5EF4-FFF2-40B4-BE49-F238E27FC236}">
                <a16:creationId xmlns:a16="http://schemas.microsoft.com/office/drawing/2014/main" id="{5501840C-33C5-4D8F-B37F-F184812997A7}"/>
              </a:ext>
            </a:extLst>
          </p:cNvPr>
          <p:cNvSpPr>
            <a:spLocks noGrp="1"/>
          </p:cNvSpPr>
          <p:nvPr>
            <p:ph idx="1"/>
          </p:nvPr>
        </p:nvSpPr>
        <p:spPr/>
        <p:txBody>
          <a:bodyPr/>
          <a:lstStyle/>
          <a:p>
            <a:r>
              <a:rPr lang="es-SV" dirty="0"/>
              <a:t>Suspensión de consultas medicas.</a:t>
            </a:r>
          </a:p>
          <a:p>
            <a:r>
              <a:rPr lang="es-SV" dirty="0"/>
              <a:t>Dispensación prolongada.</a:t>
            </a:r>
          </a:p>
          <a:p>
            <a:r>
              <a:rPr lang="es-SV" dirty="0"/>
              <a:t>No toma de </a:t>
            </a:r>
            <a:r>
              <a:rPr lang="es-SV"/>
              <a:t>exámenes diagnósticos (solo VIH) </a:t>
            </a:r>
            <a:r>
              <a:rPr lang="es-SV" dirty="0"/>
              <a:t>y de seguimiento para VIH.</a:t>
            </a:r>
          </a:p>
          <a:p>
            <a:r>
              <a:rPr lang="es-SV" dirty="0"/>
              <a:t>Instauración de protocolos para entierro de casos sospechosos por COVID-19.</a:t>
            </a:r>
          </a:p>
          <a:p>
            <a:r>
              <a:rPr lang="es-SV" dirty="0"/>
              <a:t>Atención de emergencia.</a:t>
            </a:r>
          </a:p>
          <a:p>
            <a:r>
              <a:rPr lang="es-SV" dirty="0"/>
              <a:t>Suspensión de procedimientos electivos, solo emergencias y urgencias.</a:t>
            </a:r>
          </a:p>
          <a:p>
            <a:pPr marL="0" indent="0">
              <a:buNone/>
            </a:pPr>
            <a:endParaRPr lang="es-SV" dirty="0"/>
          </a:p>
        </p:txBody>
      </p:sp>
    </p:spTree>
    <p:extLst>
      <p:ext uri="{BB962C8B-B14F-4D97-AF65-F5344CB8AC3E}">
        <p14:creationId xmlns:p14="http://schemas.microsoft.com/office/powerpoint/2010/main" val="2026365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0ABDEC-AD32-4A57-9985-316EC1BABF8D}"/>
              </a:ext>
            </a:extLst>
          </p:cNvPr>
          <p:cNvPicPr>
            <a:picLocks noChangeAspect="1"/>
          </p:cNvPicPr>
          <p:nvPr/>
        </p:nvPicPr>
        <p:blipFill>
          <a:blip r:embed="rId2"/>
          <a:stretch>
            <a:fillRect/>
          </a:stretch>
        </p:blipFill>
        <p:spPr>
          <a:xfrm>
            <a:off x="2536212" y="643466"/>
            <a:ext cx="7119575" cy="5571067"/>
          </a:xfrm>
          <a:prstGeom prst="rect">
            <a:avLst/>
          </a:prstGeom>
        </p:spPr>
      </p:pic>
    </p:spTree>
    <p:extLst>
      <p:ext uri="{BB962C8B-B14F-4D97-AF65-F5344CB8AC3E}">
        <p14:creationId xmlns:p14="http://schemas.microsoft.com/office/powerpoint/2010/main" val="4018201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C6D12D-DA2F-4056-BD73-D606090B785F}"/>
              </a:ext>
            </a:extLst>
          </p:cNvPr>
          <p:cNvSpPr>
            <a:spLocks noGrp="1"/>
          </p:cNvSpPr>
          <p:nvPr>
            <p:ph type="title"/>
          </p:nvPr>
        </p:nvSpPr>
        <p:spPr/>
        <p:txBody>
          <a:bodyPr/>
          <a:lstStyle/>
          <a:p>
            <a:r>
              <a:rPr lang="es-SV" dirty="0"/>
              <a:t>Problemática de los ARV.</a:t>
            </a:r>
          </a:p>
        </p:txBody>
      </p:sp>
      <p:sp>
        <p:nvSpPr>
          <p:cNvPr id="3" name="Marcador de contenido 2">
            <a:extLst>
              <a:ext uri="{FF2B5EF4-FFF2-40B4-BE49-F238E27FC236}">
                <a16:creationId xmlns:a16="http://schemas.microsoft.com/office/drawing/2014/main" id="{AAC23042-C387-419E-99FE-C2C17BDC947F}"/>
              </a:ext>
            </a:extLst>
          </p:cNvPr>
          <p:cNvSpPr>
            <a:spLocks noGrp="1"/>
          </p:cNvSpPr>
          <p:nvPr>
            <p:ph idx="1"/>
          </p:nvPr>
        </p:nvSpPr>
        <p:spPr/>
        <p:txBody>
          <a:bodyPr/>
          <a:lstStyle/>
          <a:p>
            <a:r>
              <a:rPr lang="es-SV" dirty="0"/>
              <a:t>Los medicamentos viajan por aerolíneas comerciales.</a:t>
            </a:r>
          </a:p>
          <a:p>
            <a:r>
              <a:rPr lang="es-SV" dirty="0"/>
              <a:t>Países productores con epidemias y restricciones muy severas.</a:t>
            </a:r>
          </a:p>
          <a:p>
            <a:r>
              <a:rPr lang="es-SV" dirty="0"/>
              <a:t>Lista de entrega de hasta 40 semanas desde que se da la aprobación de la factura proforma por parte del país hacia el Fondo estratégico.</a:t>
            </a:r>
          </a:p>
          <a:p>
            <a:r>
              <a:rPr lang="es-SV" dirty="0"/>
              <a:t>Aumento en los costos de flete para su transporte.</a:t>
            </a:r>
          </a:p>
          <a:p>
            <a:r>
              <a:rPr lang="es-SV" dirty="0"/>
              <a:t>Cadenas de producción de la materia prima en las mismas condiciones que los países que ensamblan los medicamentos. </a:t>
            </a:r>
          </a:p>
          <a:p>
            <a:endParaRPr lang="es-SV" dirty="0"/>
          </a:p>
        </p:txBody>
      </p:sp>
    </p:spTree>
    <p:extLst>
      <p:ext uri="{BB962C8B-B14F-4D97-AF65-F5344CB8AC3E}">
        <p14:creationId xmlns:p14="http://schemas.microsoft.com/office/powerpoint/2010/main" val="1541908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FC8B035A-6C92-4086-9073-4065223FF1B3}"/>
              </a:ext>
            </a:extLst>
          </p:cNvPr>
          <p:cNvSpPr>
            <a:spLocks noGrp="1"/>
          </p:cNvSpPr>
          <p:nvPr>
            <p:ph type="title"/>
          </p:nvPr>
        </p:nvSpPr>
        <p:spPr>
          <a:xfrm>
            <a:off x="958506" y="800392"/>
            <a:ext cx="10264697" cy="1212102"/>
          </a:xfrm>
        </p:spPr>
        <p:txBody>
          <a:bodyPr>
            <a:normAutofit/>
          </a:bodyPr>
          <a:lstStyle/>
          <a:p>
            <a:r>
              <a:rPr lang="es-ES" sz="3700">
                <a:solidFill>
                  <a:srgbClr val="FFFFFF"/>
                </a:solidFill>
              </a:rPr>
              <a:t>Grupos de salud piden un mejor acceso a los medicamentos contra el VIH en medio de la crisis COVID-19</a:t>
            </a:r>
            <a:endParaRPr lang="es-SV" sz="3700">
              <a:solidFill>
                <a:srgbClr val="FFFFFF"/>
              </a:solidFill>
            </a:endParaRPr>
          </a:p>
        </p:txBody>
      </p:sp>
      <p:sp>
        <p:nvSpPr>
          <p:cNvPr id="3" name="Marcador de contenido 2">
            <a:extLst>
              <a:ext uri="{FF2B5EF4-FFF2-40B4-BE49-F238E27FC236}">
                <a16:creationId xmlns:a16="http://schemas.microsoft.com/office/drawing/2014/main" id="{A3B2DC51-20BE-4F56-B6D3-EC1AA4502308}"/>
              </a:ext>
            </a:extLst>
          </p:cNvPr>
          <p:cNvSpPr>
            <a:spLocks noGrp="1"/>
          </p:cNvSpPr>
          <p:nvPr>
            <p:ph idx="1"/>
          </p:nvPr>
        </p:nvSpPr>
        <p:spPr>
          <a:xfrm>
            <a:off x="1367624" y="2490436"/>
            <a:ext cx="9708995" cy="3567173"/>
          </a:xfrm>
        </p:spPr>
        <p:txBody>
          <a:bodyPr anchor="ctr">
            <a:normAutofit/>
          </a:bodyPr>
          <a:lstStyle/>
          <a:p>
            <a:r>
              <a:rPr lang="es-ES" sz="2200"/>
              <a:t>La Organización Mundial de la Salud (OMS), citando su reciente encuesta, dijo que más de un tercio de los países del mundo dijeron que  corrían el riesgo de quedarse sin medicamentos para el VIH que salvan vidas debido a las interrupciones en los suministros causados por la crisis COVID-19.
La encuesta realizada, encontró que 73 países habían advertido que estaban en riesgo de quedarse sin ARV como resultado de la pandemia COVID-19</a:t>
            </a:r>
            <a:r>
              <a:rPr lang="en-US" sz="2200"/>
              <a:t>.</a:t>
            </a:r>
          </a:p>
          <a:p>
            <a:r>
              <a:rPr lang="es-ES" sz="2200"/>
              <a:t>Reciente informe mundial del ONUSIDA muestra que la pandemia COVID-19 corre el riesgo de desviar el progreso del VIH. Encontró que las metas incumplidos han dado lugar a 3,5 millones más de infecciones por VIH y 820.000 muertes más relacionadas con el SIDA desde 2015 que si el mundo estuviera en camino de cumplir las metas de 2020.</a:t>
            </a:r>
            <a:endParaRPr lang="es-SV" sz="2200"/>
          </a:p>
        </p:txBody>
      </p:sp>
    </p:spTree>
    <p:extLst>
      <p:ext uri="{BB962C8B-B14F-4D97-AF65-F5344CB8AC3E}">
        <p14:creationId xmlns:p14="http://schemas.microsoft.com/office/powerpoint/2010/main" val="2918799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24E128-81AD-43CC-991D-0BE3523E6C9B}"/>
              </a:ext>
            </a:extLst>
          </p:cNvPr>
          <p:cNvPicPr>
            <a:picLocks noChangeAspect="1"/>
          </p:cNvPicPr>
          <p:nvPr/>
        </p:nvPicPr>
        <p:blipFill>
          <a:blip r:embed="rId2"/>
          <a:stretch>
            <a:fillRect/>
          </a:stretch>
        </p:blipFill>
        <p:spPr>
          <a:xfrm>
            <a:off x="838200" y="500270"/>
            <a:ext cx="3076353" cy="1538177"/>
          </a:xfrm>
          <a:prstGeom prst="rect">
            <a:avLst/>
          </a:prstGeom>
        </p:spPr>
      </p:pic>
      <p:sp>
        <p:nvSpPr>
          <p:cNvPr id="3" name="Marcador de contenido 2">
            <a:extLst>
              <a:ext uri="{FF2B5EF4-FFF2-40B4-BE49-F238E27FC236}">
                <a16:creationId xmlns:a16="http://schemas.microsoft.com/office/drawing/2014/main" id="{DA558ACA-BDCF-4810-B80F-4AFDD2E7C64A}"/>
              </a:ext>
            </a:extLst>
          </p:cNvPr>
          <p:cNvSpPr>
            <a:spLocks noGrp="1"/>
          </p:cNvSpPr>
          <p:nvPr>
            <p:ph idx="1"/>
          </p:nvPr>
        </p:nvSpPr>
        <p:spPr/>
        <p:txBody>
          <a:bodyPr>
            <a:normAutofit fontScale="92500" lnSpcReduction="10000"/>
          </a:bodyPr>
          <a:lstStyle/>
          <a:p>
            <a:pPr algn="just"/>
            <a:endParaRPr lang="es-ES" dirty="0"/>
          </a:p>
          <a:p>
            <a:pPr algn="just"/>
            <a:r>
              <a:rPr lang="es-ES" dirty="0"/>
              <a:t>La pandemia de coronavirus (COVID-19) es una emergencia sanitaria mundial. Representa una amenaza significativa para las personas con VIH y para la respuesta mundial al VIH.
Alrededor de 38 millones de personas viven con el VIH en todo el mundo. Y alrededor del 33% (12,6 millones) no pueden acceder al tratamiento contra el VIH para mantenerlos sanos.
Por el momento, no se dispone de ninguna investigación sobre el impacto del coronavirus en las personas con VIH. Sin embargo, las personas con VIH que no pueden acceder al tratamiento pueden verse más gravemente afectadas y requerir un tratamiento más intensivo.</a:t>
            </a:r>
            <a:endParaRPr lang="es-SV" dirty="0"/>
          </a:p>
        </p:txBody>
      </p:sp>
    </p:spTree>
    <p:extLst>
      <p:ext uri="{BB962C8B-B14F-4D97-AF65-F5344CB8AC3E}">
        <p14:creationId xmlns:p14="http://schemas.microsoft.com/office/powerpoint/2010/main" val="1765636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5C1FD0-0954-4038-905F-EBB57E878C1D}"/>
              </a:ext>
            </a:extLst>
          </p:cNvPr>
          <p:cNvSpPr>
            <a:spLocks noGrp="1"/>
          </p:cNvSpPr>
          <p:nvPr>
            <p:ph idx="1"/>
          </p:nvPr>
        </p:nvSpPr>
        <p:spPr>
          <a:xfrm>
            <a:off x="838200" y="2037660"/>
            <a:ext cx="10515600" cy="4351338"/>
          </a:xfrm>
        </p:spPr>
        <p:txBody>
          <a:bodyPr>
            <a:normAutofit fontScale="92500"/>
          </a:bodyPr>
          <a:lstStyle/>
          <a:p>
            <a:pPr algn="just"/>
            <a:r>
              <a:rPr lang="es-ES" dirty="0"/>
              <a:t>Como el VIH, el coronavirus tiene un mayor impacto en las personas que ya están marginadas. </a:t>
            </a:r>
          </a:p>
          <a:p>
            <a:pPr algn="just"/>
            <a:r>
              <a:rPr lang="es-ES" dirty="0"/>
              <a:t>Como resultado, la pandemia se propaga a los países más pobres y a aquellos con tasas más altas de VIH. Sobre todo, los más afectados por el VIH (niñas y mujeres jóvenes adolescentes, personas LGBT, trabajadoras sexuales y personas que consumen drogas) sentirán los efectos del coronavirus de manera más aguda.
Los recientes modelos de ONUSIDA y la Organización Mundial de la Salud han predicho que podría haber 500.000 muertes adicionales relacionadas con el SIDA en el </a:t>
            </a:r>
            <a:r>
              <a:rPr lang="es-ES" dirty="0" err="1"/>
              <a:t>Africa</a:t>
            </a:r>
            <a:r>
              <a:rPr lang="es-ES" dirty="0"/>
              <a:t> subsahariana en 2020-2021 si la crisis COVID-19 conduce a una interrupción de seis meses en los suministros vitales de medicamentos antirretrovirales.</a:t>
            </a:r>
            <a:endParaRPr lang="es-SV" dirty="0"/>
          </a:p>
        </p:txBody>
      </p:sp>
      <p:pic>
        <p:nvPicPr>
          <p:cNvPr id="5" name="Imagen 4">
            <a:extLst>
              <a:ext uri="{FF2B5EF4-FFF2-40B4-BE49-F238E27FC236}">
                <a16:creationId xmlns:a16="http://schemas.microsoft.com/office/drawing/2014/main" id="{AE35644E-159D-4059-8466-FFA36A324044}"/>
              </a:ext>
            </a:extLst>
          </p:cNvPr>
          <p:cNvPicPr>
            <a:picLocks noChangeAspect="1"/>
          </p:cNvPicPr>
          <p:nvPr/>
        </p:nvPicPr>
        <p:blipFill>
          <a:blip r:embed="rId2"/>
          <a:stretch>
            <a:fillRect/>
          </a:stretch>
        </p:blipFill>
        <p:spPr>
          <a:xfrm>
            <a:off x="838200" y="289300"/>
            <a:ext cx="3072650" cy="1536325"/>
          </a:xfrm>
          <a:prstGeom prst="rect">
            <a:avLst/>
          </a:prstGeom>
        </p:spPr>
      </p:pic>
    </p:spTree>
    <p:extLst>
      <p:ext uri="{BB962C8B-B14F-4D97-AF65-F5344CB8AC3E}">
        <p14:creationId xmlns:p14="http://schemas.microsoft.com/office/powerpoint/2010/main" val="3882515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A37A9-656C-4248-B0B4-6E5F52F63785}"/>
              </a:ext>
            </a:extLst>
          </p:cNvPr>
          <p:cNvSpPr>
            <a:spLocks noGrp="1"/>
          </p:cNvSpPr>
          <p:nvPr>
            <p:ph type="title"/>
          </p:nvPr>
        </p:nvSpPr>
        <p:spPr/>
        <p:txBody>
          <a:bodyPr/>
          <a:lstStyle/>
          <a:p>
            <a:r>
              <a:rPr lang="es-SV" dirty="0"/>
              <a:t>Implicaciones psicosociales</a:t>
            </a:r>
          </a:p>
        </p:txBody>
      </p:sp>
      <p:sp>
        <p:nvSpPr>
          <p:cNvPr id="3" name="Marcador de contenido 2">
            <a:extLst>
              <a:ext uri="{FF2B5EF4-FFF2-40B4-BE49-F238E27FC236}">
                <a16:creationId xmlns:a16="http://schemas.microsoft.com/office/drawing/2014/main" id="{E5527E7B-4534-423F-89B8-EAE2E2E71EEF}"/>
              </a:ext>
            </a:extLst>
          </p:cNvPr>
          <p:cNvSpPr>
            <a:spLocks noGrp="1"/>
          </p:cNvSpPr>
          <p:nvPr>
            <p:ph idx="1"/>
          </p:nvPr>
        </p:nvSpPr>
        <p:spPr/>
        <p:txBody>
          <a:bodyPr>
            <a:normAutofit fontScale="92500" lnSpcReduction="10000"/>
          </a:bodyPr>
          <a:lstStyle/>
          <a:p>
            <a:pPr algn="just"/>
            <a:r>
              <a:rPr lang="es-ES" dirty="0"/>
              <a:t>A pesar de las diferencias en la forma en que se propagan los virus, el VIH y el COVID-19 tienen en común el miedo y la ansiedad relacionados con la transmisión. </a:t>
            </a:r>
          </a:p>
          <a:p>
            <a:pPr algn="just"/>
            <a:r>
              <a:rPr lang="es-ES" dirty="0"/>
              <a:t>Al igual que en los primeros días de la epidemia del VIH, cuando faltaba información sobre el tratamiento y la prevención, hay mucho temor en contraer COVID-19 en ausencia de una vacuna o tratamientos científicamente probados para abordar los síntomas y prevenir la muerte. </a:t>
            </a:r>
          </a:p>
          <a:p>
            <a:pPr algn="just"/>
            <a:r>
              <a:rPr lang="es-ES" dirty="0"/>
              <a:t>Este tipo de miedo y ansiedad tienen implicaciones para la salud mental y promueve el estigma relacionado con la enfermedad. </a:t>
            </a:r>
          </a:p>
          <a:p>
            <a:pPr algn="just"/>
            <a:r>
              <a:rPr lang="es-ES" dirty="0"/>
              <a:t>El estigma relacionado con el VIH está bien establecido y, debido a su impacto en las pruebas y el tratamiento del VIH.</a:t>
            </a:r>
          </a:p>
          <a:p>
            <a:pPr algn="just"/>
            <a:r>
              <a:rPr lang="es-ES" dirty="0"/>
              <a:t>Existe evidencias de estigma y discriminación relacionados con COVID-19.</a:t>
            </a:r>
            <a:endParaRPr lang="es-SV" dirty="0"/>
          </a:p>
        </p:txBody>
      </p:sp>
    </p:spTree>
    <p:extLst>
      <p:ext uri="{BB962C8B-B14F-4D97-AF65-F5344CB8AC3E}">
        <p14:creationId xmlns:p14="http://schemas.microsoft.com/office/powerpoint/2010/main" val="2012038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A86D8-693A-46D1-87E9-0614F1F0C6D3}"/>
              </a:ext>
            </a:extLst>
          </p:cNvPr>
          <p:cNvSpPr>
            <a:spLocks noGrp="1"/>
          </p:cNvSpPr>
          <p:nvPr>
            <p:ph type="title"/>
          </p:nvPr>
        </p:nvSpPr>
        <p:spPr/>
        <p:txBody>
          <a:bodyPr/>
          <a:lstStyle/>
          <a:p>
            <a:r>
              <a:rPr lang="es-SV" dirty="0"/>
              <a:t>Implicaciones psicosociales</a:t>
            </a:r>
          </a:p>
        </p:txBody>
      </p:sp>
      <p:sp>
        <p:nvSpPr>
          <p:cNvPr id="3" name="Marcador de contenido 2">
            <a:extLst>
              <a:ext uri="{FF2B5EF4-FFF2-40B4-BE49-F238E27FC236}">
                <a16:creationId xmlns:a16="http://schemas.microsoft.com/office/drawing/2014/main" id="{FC252893-53E2-4488-A461-F3D3CCF57D6E}"/>
              </a:ext>
            </a:extLst>
          </p:cNvPr>
          <p:cNvSpPr>
            <a:spLocks noGrp="1"/>
          </p:cNvSpPr>
          <p:nvPr>
            <p:ph idx="1"/>
          </p:nvPr>
        </p:nvSpPr>
        <p:spPr/>
        <p:txBody>
          <a:bodyPr>
            <a:normAutofit/>
          </a:bodyPr>
          <a:lstStyle/>
          <a:p>
            <a:pPr algn="just"/>
            <a:r>
              <a:rPr lang="es-ES" dirty="0"/>
              <a:t>Los problemas de salud mental como la ansiedad, la depresión y el estrés postraumático y el consumo de sustancias son comunes entre las personas con VIH con problemas de salud mental y se consideran tanto una causa como una consecuencia del VIH. </a:t>
            </a:r>
          </a:p>
          <a:p>
            <a:pPr algn="just"/>
            <a:r>
              <a:rPr lang="es-ES" dirty="0"/>
              <a:t>Del mismo modo, se señala, el miedo pandémico en general puede empeorar los trastornos de salud mental existentes y también puede dar lugar a nuevos diagnósticos. Específicamente para COVID-19, es probable que el aislamiento social contribuya a los problemas de salud mental.</a:t>
            </a:r>
            <a:endParaRPr lang="es-SV" dirty="0"/>
          </a:p>
        </p:txBody>
      </p:sp>
    </p:spTree>
    <p:extLst>
      <p:ext uri="{BB962C8B-B14F-4D97-AF65-F5344CB8AC3E}">
        <p14:creationId xmlns:p14="http://schemas.microsoft.com/office/powerpoint/2010/main" val="253209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BD833C-51B7-4423-BBAF-0F34317C1062}"/>
              </a:ext>
            </a:extLst>
          </p:cNvPr>
          <p:cNvPicPr>
            <a:picLocks noChangeAspect="1"/>
          </p:cNvPicPr>
          <p:nvPr/>
        </p:nvPicPr>
        <p:blipFill>
          <a:blip r:embed="rId2"/>
          <a:stretch>
            <a:fillRect/>
          </a:stretch>
        </p:blipFill>
        <p:spPr>
          <a:xfrm>
            <a:off x="4928107" y="266076"/>
            <a:ext cx="5966881" cy="1925819"/>
          </a:xfrm>
          <a:prstGeom prst="rect">
            <a:avLst/>
          </a:prstGeom>
        </p:spPr>
      </p:pic>
      <p:sp>
        <p:nvSpPr>
          <p:cNvPr id="7" name="CuadroTexto 6">
            <a:extLst>
              <a:ext uri="{FF2B5EF4-FFF2-40B4-BE49-F238E27FC236}">
                <a16:creationId xmlns:a16="http://schemas.microsoft.com/office/drawing/2014/main" id="{B3E605F9-1C59-4F68-A6AF-A186AF772512}"/>
              </a:ext>
            </a:extLst>
          </p:cNvPr>
          <p:cNvSpPr txBox="1"/>
          <p:nvPr/>
        </p:nvSpPr>
        <p:spPr>
          <a:xfrm>
            <a:off x="1432603" y="437569"/>
            <a:ext cx="2912408" cy="1754326"/>
          </a:xfrm>
          <a:prstGeom prst="rect">
            <a:avLst/>
          </a:prstGeom>
          <a:noFill/>
        </p:spPr>
        <p:txBody>
          <a:bodyPr wrap="square">
            <a:spAutoFit/>
          </a:bodyPr>
          <a:lstStyle/>
          <a:p>
            <a:pPr algn="just"/>
            <a:r>
              <a:rPr lang="es-MX" dirty="0"/>
              <a:t>La única manera de saber si tiene el VIH es haciéndose la prueba. </a:t>
            </a:r>
          </a:p>
          <a:p>
            <a:pPr algn="just"/>
            <a:r>
              <a:rPr lang="es-MX" dirty="0"/>
              <a:t>Saber si tiene el VIH le da información importante para que usted y su(s) pareja(s) se mantengan sanos.</a:t>
            </a:r>
            <a:endParaRPr lang="es-SV" dirty="0"/>
          </a:p>
        </p:txBody>
      </p:sp>
      <p:sp>
        <p:nvSpPr>
          <p:cNvPr id="9" name="CuadroTexto 8">
            <a:extLst>
              <a:ext uri="{FF2B5EF4-FFF2-40B4-BE49-F238E27FC236}">
                <a16:creationId xmlns:a16="http://schemas.microsoft.com/office/drawing/2014/main" id="{3560DDA7-8532-463B-A085-69BD734528FF}"/>
              </a:ext>
            </a:extLst>
          </p:cNvPr>
          <p:cNvSpPr txBox="1"/>
          <p:nvPr/>
        </p:nvSpPr>
        <p:spPr>
          <a:xfrm>
            <a:off x="1325218" y="2356916"/>
            <a:ext cx="9845193" cy="4216539"/>
          </a:xfrm>
          <a:prstGeom prst="rect">
            <a:avLst/>
          </a:prstGeom>
          <a:noFill/>
        </p:spPr>
        <p:txBody>
          <a:bodyPr wrap="square">
            <a:spAutoFit/>
          </a:bodyPr>
          <a:lstStyle/>
          <a:p>
            <a:r>
              <a:rPr lang="es-MX" dirty="0"/>
              <a:t>Los CDC recomiendan que todas las personas entre los </a:t>
            </a:r>
            <a:r>
              <a:rPr lang="es-MX" sz="2400" b="1" dirty="0"/>
              <a:t>13 y 64 años </a:t>
            </a:r>
            <a:r>
              <a:rPr lang="es-MX" dirty="0"/>
              <a:t>se hagan la prueba del VIH.</a:t>
            </a:r>
          </a:p>
          <a:p>
            <a:endParaRPr lang="es-MX" dirty="0"/>
          </a:p>
          <a:p>
            <a:r>
              <a:rPr lang="es-MX" dirty="0"/>
              <a:t>Si se responde </a:t>
            </a:r>
            <a:r>
              <a:rPr lang="es-MX" sz="2800" b="1" dirty="0"/>
              <a:t>“sí” </a:t>
            </a:r>
            <a:r>
              <a:rPr lang="es-MX" dirty="0"/>
              <a:t>a cualquiera de las siguientes preguntas, entonces debería hacerse la prueba del VIH lo antes posible:</a:t>
            </a:r>
          </a:p>
          <a:p>
            <a:endParaRPr lang="es-MX" dirty="0"/>
          </a:p>
          <a:p>
            <a:r>
              <a:rPr lang="es-MX" b="1" dirty="0"/>
              <a:t>¿Es hombre y ha tenido relaciones sexuales con otro hombre?</a:t>
            </a:r>
          </a:p>
          <a:p>
            <a:r>
              <a:rPr lang="es-MX" b="1" dirty="0"/>
              <a:t>¿Ha tenido relaciones sexuales —anales o vaginales— con alguien que tiene el VIH?</a:t>
            </a:r>
          </a:p>
          <a:p>
            <a:r>
              <a:rPr lang="es-MX" b="1" dirty="0"/>
              <a:t>¿Ha tenido más de una pareja sexual desde que se hizo la última prueba del VIH?</a:t>
            </a:r>
          </a:p>
          <a:p>
            <a:r>
              <a:rPr lang="es-MX" b="1" dirty="0"/>
              <a:t>¿Se ha inyectado drogas y compartido agujas, jeringas u otro implemento de inyección de drogas con otra persona?</a:t>
            </a:r>
          </a:p>
          <a:p>
            <a:r>
              <a:rPr lang="es-MX" b="1" dirty="0"/>
              <a:t>¿Ha intercambiado sexo por drogas o dinero?</a:t>
            </a:r>
          </a:p>
          <a:p>
            <a:r>
              <a:rPr lang="es-MX" b="1" dirty="0"/>
              <a:t>¿Le han diagnosticado o tratado otra enfermedad de transmisión sexual?</a:t>
            </a:r>
          </a:p>
          <a:p>
            <a:r>
              <a:rPr lang="es-MX" b="1" dirty="0"/>
              <a:t>¿Le han diagnosticado hepatitis o tuberculosis, o ha recibido tratamiento para esas enfermedades?</a:t>
            </a:r>
          </a:p>
          <a:p>
            <a:r>
              <a:rPr lang="es-MX" b="1" dirty="0"/>
              <a:t>¿Ha tenido relaciones sexuales con otra persona que podría responder “sí” a cualquiera de las preguntas anteriores, o cuyos antecedentes sexuales no conozca?</a:t>
            </a:r>
            <a:endParaRPr lang="es-SV" b="1" dirty="0"/>
          </a:p>
        </p:txBody>
      </p:sp>
    </p:spTree>
    <p:extLst>
      <p:ext uri="{BB962C8B-B14F-4D97-AF65-F5344CB8AC3E}">
        <p14:creationId xmlns:p14="http://schemas.microsoft.com/office/powerpoint/2010/main" val="1501768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3492774-48DC-4D66-AFCC-DBEB63AAF0DE}"/>
              </a:ext>
            </a:extLst>
          </p:cNvPr>
          <p:cNvSpPr>
            <a:spLocks noGrp="1"/>
          </p:cNvSpPr>
          <p:nvPr>
            <p:ph type="title"/>
          </p:nvPr>
        </p:nvSpPr>
        <p:spPr/>
        <p:txBody>
          <a:bodyPr/>
          <a:lstStyle/>
          <a:p>
            <a:r>
              <a:rPr lang="es-SV" dirty="0"/>
              <a:t>Expectativas para los próximos años.</a:t>
            </a:r>
          </a:p>
        </p:txBody>
      </p:sp>
      <p:sp>
        <p:nvSpPr>
          <p:cNvPr id="5" name="Marcador de contenido 4">
            <a:extLst>
              <a:ext uri="{FF2B5EF4-FFF2-40B4-BE49-F238E27FC236}">
                <a16:creationId xmlns:a16="http://schemas.microsoft.com/office/drawing/2014/main" id="{7D816721-85C6-4AA1-A297-247FAABF9AC1}"/>
              </a:ext>
            </a:extLst>
          </p:cNvPr>
          <p:cNvSpPr>
            <a:spLocks noGrp="1"/>
          </p:cNvSpPr>
          <p:nvPr>
            <p:ph sz="half" idx="1"/>
          </p:nvPr>
        </p:nvSpPr>
        <p:spPr/>
        <p:txBody>
          <a:bodyPr>
            <a:normAutofit fontScale="92500"/>
          </a:bodyPr>
          <a:lstStyle/>
          <a:p>
            <a:r>
              <a:rPr lang="es-SV" dirty="0"/>
              <a:t>Incremento de casos de TB asociados al confinamiento asociado al COVID-19.</a:t>
            </a:r>
          </a:p>
          <a:p>
            <a:r>
              <a:rPr lang="es-SV" dirty="0"/>
              <a:t>Incremento de la mortalidad asociada a la TB.</a:t>
            </a:r>
          </a:p>
          <a:p>
            <a:r>
              <a:rPr lang="es-SV" dirty="0"/>
              <a:t>Impacto en los hogares con pobreza.</a:t>
            </a:r>
          </a:p>
          <a:p>
            <a:r>
              <a:rPr lang="es-SV" dirty="0"/>
              <a:t>Covid-19 y TB generaran problemas asociados a la dependencia hospitalaria.</a:t>
            </a:r>
          </a:p>
          <a:p>
            <a:r>
              <a:rPr lang="es-SV" dirty="0"/>
              <a:t>Retraso en las metas de erradicación de la TB.</a:t>
            </a:r>
          </a:p>
        </p:txBody>
      </p:sp>
      <p:sp>
        <p:nvSpPr>
          <p:cNvPr id="6" name="Marcador de contenido 5">
            <a:extLst>
              <a:ext uri="{FF2B5EF4-FFF2-40B4-BE49-F238E27FC236}">
                <a16:creationId xmlns:a16="http://schemas.microsoft.com/office/drawing/2014/main" id="{3A811C5F-D7A0-417C-95EE-EC9FA8F7CAB0}"/>
              </a:ext>
            </a:extLst>
          </p:cNvPr>
          <p:cNvSpPr>
            <a:spLocks noGrp="1"/>
          </p:cNvSpPr>
          <p:nvPr>
            <p:ph sz="half" idx="2"/>
          </p:nvPr>
        </p:nvSpPr>
        <p:spPr/>
        <p:txBody>
          <a:bodyPr>
            <a:normAutofit fontScale="92500"/>
          </a:bodyPr>
          <a:lstStyle/>
          <a:p>
            <a:r>
              <a:rPr lang="es-SV" dirty="0"/>
              <a:t>Aumento de la tasa de transmisión en poblaciones vulnerables al VIH.</a:t>
            </a:r>
          </a:p>
          <a:p>
            <a:r>
              <a:rPr lang="es-SV" dirty="0"/>
              <a:t>Incremento de la mortalidad al VIH.</a:t>
            </a:r>
          </a:p>
          <a:p>
            <a:r>
              <a:rPr lang="es-SV" dirty="0"/>
              <a:t>Resistencia a los medicamentos ARV.</a:t>
            </a:r>
          </a:p>
          <a:p>
            <a:r>
              <a:rPr lang="es-SV" dirty="0"/>
              <a:t>Problemas con </a:t>
            </a:r>
            <a:r>
              <a:rPr lang="es-SV"/>
              <a:t>la adherencia.</a:t>
            </a:r>
          </a:p>
          <a:p>
            <a:endParaRPr lang="es-SV" dirty="0"/>
          </a:p>
        </p:txBody>
      </p:sp>
    </p:spTree>
    <p:extLst>
      <p:ext uri="{BB962C8B-B14F-4D97-AF65-F5344CB8AC3E}">
        <p14:creationId xmlns:p14="http://schemas.microsoft.com/office/powerpoint/2010/main" val="414639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EE25D37D-6A9D-43FA-8469-7067CCF2C4EB}"/>
              </a:ext>
            </a:extLst>
          </p:cNvPr>
          <p:cNvSpPr>
            <a:spLocks noGrp="1"/>
          </p:cNvSpPr>
          <p:nvPr>
            <p:ph type="title"/>
          </p:nvPr>
        </p:nvSpPr>
        <p:spPr>
          <a:xfrm>
            <a:off x="934872" y="982272"/>
            <a:ext cx="3388419" cy="4560970"/>
          </a:xfrm>
        </p:spPr>
        <p:txBody>
          <a:bodyPr>
            <a:normAutofit/>
          </a:bodyPr>
          <a:lstStyle/>
          <a:p>
            <a:r>
              <a:rPr lang="es-ES" sz="4000" dirty="0">
                <a:solidFill>
                  <a:srgbClr val="FFFFFF"/>
                </a:solidFill>
              </a:rPr>
              <a:t>LECCIONES DE LA EPIDEMIA DEL VIH
</a:t>
            </a:r>
            <a:endParaRPr lang="es-SV" sz="4000"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Marcador de contenido 2">
            <a:extLst>
              <a:ext uri="{FF2B5EF4-FFF2-40B4-BE49-F238E27FC236}">
                <a16:creationId xmlns:a16="http://schemas.microsoft.com/office/drawing/2014/main" id="{3929752C-5ABD-49BD-A8E1-C1BFF2CA1A6C}"/>
              </a:ext>
            </a:extLst>
          </p:cNvPr>
          <p:cNvSpPr>
            <a:spLocks noGrp="1"/>
          </p:cNvSpPr>
          <p:nvPr>
            <p:ph idx="1"/>
          </p:nvPr>
        </p:nvSpPr>
        <p:spPr>
          <a:xfrm>
            <a:off x="5221862" y="1352302"/>
            <a:ext cx="6035266" cy="5104769"/>
          </a:xfrm>
        </p:spPr>
        <p:txBody>
          <a:bodyPr anchor="ctr">
            <a:normAutofit lnSpcReduction="10000"/>
          </a:bodyPr>
          <a:lstStyle/>
          <a:p>
            <a:r>
              <a:rPr lang="es-ES" sz="2400" dirty="0">
                <a:solidFill>
                  <a:srgbClr val="FEFFFF"/>
                </a:solidFill>
              </a:rPr>
              <a:t>En 37 países, proporcionan prevención y tratamiento del VIH a algunas de las personas y comunidades más marginadas del mundo. Basándonos en décadas de experiencia, ya estamos trabajando arduamente para garantizar que sus necesidades se satisfagan a lo largo de la pandemia.
Por lo tanto, estamos llevando tres lecciones importantes de la epidemia de VIH a la respuesta del coronavirus:
</a:t>
            </a:r>
            <a:r>
              <a:rPr lang="es-ES" sz="2400" i="1" dirty="0">
                <a:solidFill>
                  <a:srgbClr val="FEFFFF"/>
                </a:solidFill>
              </a:rPr>
              <a:t>El papel esencial de las comunidades
Dignidad y derechos humanos para todos
Garantizar nuevos tratamientos y vacunas para COVID-19 que estén disponibles son accesibles para toda la humanidad desde el principio.</a:t>
            </a:r>
            <a:endParaRPr lang="es-SV" sz="2400" dirty="0">
              <a:solidFill>
                <a:srgbClr val="FEFFFF"/>
              </a:solidFill>
            </a:endParaRPr>
          </a:p>
        </p:txBody>
      </p:sp>
    </p:spTree>
    <p:extLst>
      <p:ext uri="{BB962C8B-B14F-4D97-AF65-F5344CB8AC3E}">
        <p14:creationId xmlns:p14="http://schemas.microsoft.com/office/powerpoint/2010/main" val="2917808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BF27D67-4B8A-4070-89BB-7BEE28E4E25C}"/>
              </a:ext>
            </a:extLst>
          </p:cNvPr>
          <p:cNvSpPr/>
          <p:nvPr/>
        </p:nvSpPr>
        <p:spPr>
          <a:xfrm>
            <a:off x="1997612" y="3643531"/>
            <a:ext cx="4853354" cy="1519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7" name="Imagen 6">
            <a:extLst>
              <a:ext uri="{FF2B5EF4-FFF2-40B4-BE49-F238E27FC236}">
                <a16:creationId xmlns:a16="http://schemas.microsoft.com/office/drawing/2014/main" id="{78E77F41-9E82-4503-8E06-4D6CC03A8E3C}"/>
              </a:ext>
            </a:extLst>
          </p:cNvPr>
          <p:cNvPicPr>
            <a:picLocks noChangeAspect="1"/>
          </p:cNvPicPr>
          <p:nvPr/>
        </p:nvPicPr>
        <p:blipFill>
          <a:blip r:embed="rId2"/>
          <a:stretch>
            <a:fillRect/>
          </a:stretch>
        </p:blipFill>
        <p:spPr>
          <a:xfrm>
            <a:off x="8763000" y="0"/>
            <a:ext cx="3429000" cy="6858000"/>
          </a:xfrm>
          <a:prstGeom prst="rect">
            <a:avLst/>
          </a:prstGeom>
        </p:spPr>
      </p:pic>
      <p:sp>
        <p:nvSpPr>
          <p:cNvPr id="8" name="CuadroTexto 7">
            <a:extLst>
              <a:ext uri="{FF2B5EF4-FFF2-40B4-BE49-F238E27FC236}">
                <a16:creationId xmlns:a16="http://schemas.microsoft.com/office/drawing/2014/main" id="{EB7A4EF5-C9D6-422D-88C4-C8879F269FCB}"/>
              </a:ext>
            </a:extLst>
          </p:cNvPr>
          <p:cNvSpPr txBox="1"/>
          <p:nvPr/>
        </p:nvSpPr>
        <p:spPr>
          <a:xfrm>
            <a:off x="4829857" y="4095022"/>
            <a:ext cx="3828227" cy="2677656"/>
          </a:xfrm>
          <a:prstGeom prst="rect">
            <a:avLst/>
          </a:prstGeom>
          <a:noFill/>
        </p:spPr>
        <p:txBody>
          <a:bodyPr wrap="none" rtlCol="0">
            <a:spAutoFit/>
          </a:bodyPr>
          <a:lstStyle/>
          <a:p>
            <a:r>
              <a:rPr lang="es-SV" sz="2800" dirty="0"/>
              <a:t>Dr. Humberto Andreu Blanco</a:t>
            </a:r>
          </a:p>
          <a:p>
            <a:r>
              <a:rPr lang="es-SV" sz="2800" dirty="0"/>
              <a:t>Master en Salud Publica</a:t>
            </a:r>
          </a:p>
          <a:p>
            <a:r>
              <a:rPr lang="es-SV" sz="2800" dirty="0"/>
              <a:t>JVPM N° 7713</a:t>
            </a:r>
          </a:p>
          <a:p>
            <a:r>
              <a:rPr lang="es-SV" sz="2800" dirty="0">
                <a:hlinkClick r:id="rId3"/>
              </a:rPr>
              <a:t>handreu@salud.gob.sv</a:t>
            </a:r>
            <a:endParaRPr lang="es-SV" sz="2800" dirty="0"/>
          </a:p>
          <a:p>
            <a:r>
              <a:rPr lang="es-SV" sz="2800" dirty="0"/>
              <a:t>+503 2205-7362</a:t>
            </a:r>
          </a:p>
          <a:p>
            <a:r>
              <a:rPr lang="es-SV" sz="2800" dirty="0"/>
              <a:t>+503 7465-7471</a:t>
            </a:r>
          </a:p>
        </p:txBody>
      </p:sp>
    </p:spTree>
    <p:extLst>
      <p:ext uri="{BB962C8B-B14F-4D97-AF65-F5344CB8AC3E}">
        <p14:creationId xmlns:p14="http://schemas.microsoft.com/office/powerpoint/2010/main" val="124654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C0A8091-5A3F-40DF-822C-4C7703075C36}"/>
              </a:ext>
            </a:extLst>
          </p:cNvPr>
          <p:cNvSpPr txBox="1"/>
          <p:nvPr/>
        </p:nvSpPr>
        <p:spPr>
          <a:xfrm>
            <a:off x="762000" y="241210"/>
            <a:ext cx="9164688" cy="668773"/>
          </a:xfrm>
          <a:prstGeom prst="rect">
            <a:avLst/>
          </a:prstGeom>
          <a:noFill/>
        </p:spPr>
        <p:txBody>
          <a:bodyPr wrap="none" rtlCol="0">
            <a:spAutoFit/>
          </a:bodyPr>
          <a:lstStyle/>
          <a:p>
            <a:pPr>
              <a:lnSpc>
                <a:spcPts val="5000"/>
              </a:lnSpc>
            </a:pPr>
            <a:r>
              <a:rPr lang="en-US" sz="3300" b="1" dirty="0">
                <a:solidFill>
                  <a:schemeClr val="tx2"/>
                </a:solidFill>
                <a:ea typeface="League Spartan" charset="0"/>
                <a:cs typeface="Poppins SemiBold" pitchFamily="2" charset="77"/>
              </a:rPr>
              <a:t>MODELO CONTINUO DE ATENCIÓN A PERSONAS CON VIH</a:t>
            </a:r>
          </a:p>
        </p:txBody>
      </p:sp>
      <p:sp>
        <p:nvSpPr>
          <p:cNvPr id="3" name="TextBox 3">
            <a:extLst>
              <a:ext uri="{FF2B5EF4-FFF2-40B4-BE49-F238E27FC236}">
                <a16:creationId xmlns:a16="http://schemas.microsoft.com/office/drawing/2014/main" id="{1757CA3D-27F0-4E5B-83B7-BD934960BCDA}"/>
              </a:ext>
            </a:extLst>
          </p:cNvPr>
          <p:cNvSpPr txBox="1"/>
          <p:nvPr/>
        </p:nvSpPr>
        <p:spPr>
          <a:xfrm>
            <a:off x="762000" y="835905"/>
            <a:ext cx="4760599" cy="292388"/>
          </a:xfrm>
          <a:prstGeom prst="rect">
            <a:avLst/>
          </a:prstGeom>
          <a:noFill/>
        </p:spPr>
        <p:txBody>
          <a:bodyPr wrap="none" rtlCol="0" anchor="ctr" anchorCtr="0">
            <a:spAutoFit/>
          </a:bodyPr>
          <a:lstStyle/>
          <a:p>
            <a:r>
              <a:rPr lang="en-US" sz="1300" spc="50" dirty="0">
                <a:ea typeface="Open Sans Light" panose="020B0306030504020204" pitchFamily="34" charset="0"/>
                <a:cs typeface="Open Sans Light" panose="020B0306030504020204" pitchFamily="34" charset="0"/>
              </a:rPr>
              <a:t>MODELO PRACTICO DE ATENCIÓN MEDICA BASADA EN LA PERSONA</a:t>
            </a:r>
          </a:p>
        </p:txBody>
      </p:sp>
      <p:sp>
        <p:nvSpPr>
          <p:cNvPr id="4" name="Freeform 1">
            <a:extLst>
              <a:ext uri="{FF2B5EF4-FFF2-40B4-BE49-F238E27FC236}">
                <a16:creationId xmlns:a16="http://schemas.microsoft.com/office/drawing/2014/main" id="{D37E68AE-DB65-48A9-83CB-E0F62E6BFF38}"/>
              </a:ext>
            </a:extLst>
          </p:cNvPr>
          <p:cNvSpPr>
            <a:spLocks noChangeArrowheads="1"/>
          </p:cNvSpPr>
          <p:nvPr/>
        </p:nvSpPr>
        <p:spPr bwMode="auto">
          <a:xfrm>
            <a:off x="2060953" y="5007468"/>
            <a:ext cx="1236646" cy="1239312"/>
          </a:xfrm>
          <a:custGeom>
            <a:avLst/>
            <a:gdLst>
              <a:gd name="T0" fmla="*/ 0 w 2044"/>
              <a:gd name="T1" fmla="*/ 2 h 2049"/>
              <a:gd name="T2" fmla="*/ 2043 w 2044"/>
              <a:gd name="T3" fmla="*/ 0 h 2049"/>
              <a:gd name="T4" fmla="*/ 2043 w 2044"/>
              <a:gd name="T5" fmla="*/ 2048 h 2049"/>
              <a:gd name="T6" fmla="*/ 0 w 2044"/>
              <a:gd name="T7" fmla="*/ 2048 h 2049"/>
              <a:gd name="T8" fmla="*/ 0 w 2044"/>
              <a:gd name="T9" fmla="*/ 2 h 2049"/>
            </a:gdLst>
            <a:ahLst/>
            <a:cxnLst>
              <a:cxn ang="0">
                <a:pos x="T0" y="T1"/>
              </a:cxn>
              <a:cxn ang="0">
                <a:pos x="T2" y="T3"/>
              </a:cxn>
              <a:cxn ang="0">
                <a:pos x="T4" y="T5"/>
              </a:cxn>
              <a:cxn ang="0">
                <a:pos x="T6" y="T7"/>
              </a:cxn>
              <a:cxn ang="0">
                <a:pos x="T8" y="T9"/>
              </a:cxn>
            </a:cxnLst>
            <a:rect l="0" t="0" r="r" b="b"/>
            <a:pathLst>
              <a:path w="2044" h="2049">
                <a:moveTo>
                  <a:pt x="0" y="2"/>
                </a:moveTo>
                <a:lnTo>
                  <a:pt x="2043" y="0"/>
                </a:lnTo>
                <a:lnTo>
                  <a:pt x="2043" y="2048"/>
                </a:lnTo>
                <a:lnTo>
                  <a:pt x="0" y="2048"/>
                </a:lnTo>
                <a:lnTo>
                  <a:pt x="0" y="2"/>
                </a:lnTo>
              </a:path>
            </a:pathLst>
          </a:custGeom>
          <a:solidFill>
            <a:schemeClr val="accent1">
              <a:lumMod val="75000"/>
            </a:schemeClr>
          </a:solidFill>
          <a:ln>
            <a:noFill/>
          </a:ln>
          <a:effectLst/>
        </p:spPr>
        <p:txBody>
          <a:bodyPr wrap="none" anchor="ctr"/>
          <a:lstStyle/>
          <a:p>
            <a:endParaRPr lang="en-US" sz="900"/>
          </a:p>
        </p:txBody>
      </p:sp>
      <p:sp>
        <p:nvSpPr>
          <p:cNvPr id="5" name="Freeform 2">
            <a:extLst>
              <a:ext uri="{FF2B5EF4-FFF2-40B4-BE49-F238E27FC236}">
                <a16:creationId xmlns:a16="http://schemas.microsoft.com/office/drawing/2014/main" id="{8984B754-402F-4E5D-BF11-697893D57307}"/>
              </a:ext>
            </a:extLst>
          </p:cNvPr>
          <p:cNvSpPr>
            <a:spLocks noChangeArrowheads="1"/>
          </p:cNvSpPr>
          <p:nvPr/>
        </p:nvSpPr>
        <p:spPr bwMode="auto">
          <a:xfrm>
            <a:off x="736356" y="2145059"/>
            <a:ext cx="2246751" cy="706274"/>
          </a:xfrm>
          <a:custGeom>
            <a:avLst/>
            <a:gdLst>
              <a:gd name="T0" fmla="*/ 3716 w 3717"/>
              <a:gd name="T1" fmla="*/ 0 h 1170"/>
              <a:gd name="T2" fmla="*/ 0 w 3717"/>
              <a:gd name="T3" fmla="*/ 0 h 1170"/>
              <a:gd name="T4" fmla="*/ 0 w 3717"/>
              <a:gd name="T5" fmla="*/ 1035 h 1170"/>
              <a:gd name="T6" fmla="*/ 134 w 3717"/>
              <a:gd name="T7" fmla="*/ 1169 h 1170"/>
              <a:gd name="T8" fmla="*/ 3716 w 3717"/>
              <a:gd name="T9" fmla="*/ 1169 h 1170"/>
              <a:gd name="T10" fmla="*/ 3716 w 3717"/>
              <a:gd name="T11" fmla="*/ 0 h 1170"/>
            </a:gdLst>
            <a:ahLst/>
            <a:cxnLst>
              <a:cxn ang="0">
                <a:pos x="T0" y="T1"/>
              </a:cxn>
              <a:cxn ang="0">
                <a:pos x="T2" y="T3"/>
              </a:cxn>
              <a:cxn ang="0">
                <a:pos x="T4" y="T5"/>
              </a:cxn>
              <a:cxn ang="0">
                <a:pos x="T6" y="T7"/>
              </a:cxn>
              <a:cxn ang="0">
                <a:pos x="T8" y="T9"/>
              </a:cxn>
              <a:cxn ang="0">
                <a:pos x="T10" y="T11"/>
              </a:cxn>
            </a:cxnLst>
            <a:rect l="0" t="0" r="r" b="b"/>
            <a:pathLst>
              <a:path w="3717" h="1170">
                <a:moveTo>
                  <a:pt x="3716" y="0"/>
                </a:moveTo>
                <a:lnTo>
                  <a:pt x="0" y="0"/>
                </a:lnTo>
                <a:lnTo>
                  <a:pt x="0" y="1035"/>
                </a:lnTo>
                <a:cubicBezTo>
                  <a:pt x="0" y="1109"/>
                  <a:pt x="60" y="1169"/>
                  <a:pt x="134" y="1169"/>
                </a:cubicBezTo>
                <a:lnTo>
                  <a:pt x="3716" y="1169"/>
                </a:lnTo>
                <a:lnTo>
                  <a:pt x="3716" y="0"/>
                </a:lnTo>
              </a:path>
            </a:pathLst>
          </a:custGeom>
          <a:solidFill>
            <a:schemeClr val="accent1">
              <a:lumMod val="75000"/>
            </a:schemeClr>
          </a:solidFill>
          <a:ln>
            <a:noFill/>
          </a:ln>
          <a:effectLst/>
        </p:spPr>
        <p:txBody>
          <a:bodyPr wrap="none" anchor="ctr"/>
          <a:lstStyle/>
          <a:p>
            <a:endParaRPr lang="en-US" sz="900"/>
          </a:p>
        </p:txBody>
      </p:sp>
      <p:sp>
        <p:nvSpPr>
          <p:cNvPr id="6" name="Freeform 3">
            <a:extLst>
              <a:ext uri="{FF2B5EF4-FFF2-40B4-BE49-F238E27FC236}">
                <a16:creationId xmlns:a16="http://schemas.microsoft.com/office/drawing/2014/main" id="{41B19124-AB4C-4EB5-B051-D664C8B223EB}"/>
              </a:ext>
            </a:extLst>
          </p:cNvPr>
          <p:cNvSpPr>
            <a:spLocks noChangeArrowheads="1"/>
          </p:cNvSpPr>
          <p:nvPr/>
        </p:nvSpPr>
        <p:spPr bwMode="auto">
          <a:xfrm>
            <a:off x="989548" y="1430789"/>
            <a:ext cx="2236092" cy="4744032"/>
          </a:xfrm>
          <a:custGeom>
            <a:avLst/>
            <a:gdLst>
              <a:gd name="T0" fmla="*/ 3697 w 3698"/>
              <a:gd name="T1" fmla="*/ 7848 h 7849"/>
              <a:gd name="T2" fmla="*/ 0 w 3698"/>
              <a:gd name="T3" fmla="*/ 7848 h 7849"/>
              <a:gd name="T4" fmla="*/ 0 w 3698"/>
              <a:gd name="T5" fmla="*/ 0 h 7849"/>
              <a:gd name="T6" fmla="*/ 3697 w 3698"/>
              <a:gd name="T7" fmla="*/ 0 h 7849"/>
              <a:gd name="T8" fmla="*/ 3697 w 3698"/>
              <a:gd name="T9" fmla="*/ 7848 h 7849"/>
            </a:gdLst>
            <a:ahLst/>
            <a:cxnLst>
              <a:cxn ang="0">
                <a:pos x="T0" y="T1"/>
              </a:cxn>
              <a:cxn ang="0">
                <a:pos x="T2" y="T3"/>
              </a:cxn>
              <a:cxn ang="0">
                <a:pos x="T4" y="T5"/>
              </a:cxn>
              <a:cxn ang="0">
                <a:pos x="T6" y="T7"/>
              </a:cxn>
              <a:cxn ang="0">
                <a:pos x="T8" y="T9"/>
              </a:cxn>
            </a:cxnLst>
            <a:rect l="0" t="0" r="r" b="b"/>
            <a:pathLst>
              <a:path w="3698" h="7849">
                <a:moveTo>
                  <a:pt x="3697" y="7848"/>
                </a:moveTo>
                <a:lnTo>
                  <a:pt x="0" y="7848"/>
                </a:lnTo>
                <a:lnTo>
                  <a:pt x="0" y="0"/>
                </a:lnTo>
                <a:lnTo>
                  <a:pt x="3697" y="0"/>
                </a:lnTo>
                <a:lnTo>
                  <a:pt x="3697" y="7848"/>
                </a:lnTo>
              </a:path>
            </a:pathLst>
          </a:custGeom>
          <a:solidFill>
            <a:schemeClr val="bg2"/>
          </a:solidFill>
          <a:ln w="38100" cap="flat">
            <a:solidFill>
              <a:schemeClr val="accent6"/>
            </a:solidFill>
            <a:bevel/>
            <a:headEnd/>
            <a:tailEnd/>
          </a:ln>
          <a:effectLst/>
        </p:spPr>
        <p:txBody>
          <a:bodyPr wrap="none" anchor="ctr"/>
          <a:lstStyle/>
          <a:p>
            <a:endParaRPr lang="en-US" sz="900" dirty="0"/>
          </a:p>
        </p:txBody>
      </p:sp>
      <p:sp>
        <p:nvSpPr>
          <p:cNvPr id="7" name="Freeform 4">
            <a:extLst>
              <a:ext uri="{FF2B5EF4-FFF2-40B4-BE49-F238E27FC236}">
                <a16:creationId xmlns:a16="http://schemas.microsoft.com/office/drawing/2014/main" id="{E42C8A24-4C93-4642-BF9D-E8A97CD1B505}"/>
              </a:ext>
            </a:extLst>
          </p:cNvPr>
          <p:cNvSpPr>
            <a:spLocks noChangeArrowheads="1"/>
          </p:cNvSpPr>
          <p:nvPr/>
        </p:nvSpPr>
        <p:spPr bwMode="auto">
          <a:xfrm>
            <a:off x="736356" y="1731954"/>
            <a:ext cx="2246751" cy="906163"/>
          </a:xfrm>
          <a:custGeom>
            <a:avLst/>
            <a:gdLst>
              <a:gd name="T0" fmla="*/ 383 w 3717"/>
              <a:gd name="T1" fmla="*/ 0 h 1500"/>
              <a:gd name="T2" fmla="*/ 0 w 3717"/>
              <a:gd name="T3" fmla="*/ 383 h 1500"/>
              <a:gd name="T4" fmla="*/ 0 w 3717"/>
              <a:gd name="T5" fmla="*/ 1499 h 1500"/>
              <a:gd name="T6" fmla="*/ 331 w 3717"/>
              <a:gd name="T7" fmla="*/ 1169 h 1500"/>
              <a:gd name="T8" fmla="*/ 402 w 3717"/>
              <a:gd name="T9" fmla="*/ 1169 h 1500"/>
              <a:gd name="T10" fmla="*/ 610 w 3717"/>
              <a:gd name="T11" fmla="*/ 1169 h 1500"/>
              <a:gd name="T12" fmla="*/ 3131 w 3717"/>
              <a:gd name="T13" fmla="*/ 1169 h 1500"/>
              <a:gd name="T14" fmla="*/ 3716 w 3717"/>
              <a:gd name="T15" fmla="*/ 584 h 1500"/>
              <a:gd name="T16" fmla="*/ 3131 w 3717"/>
              <a:gd name="T17" fmla="*/ 0 h 1500"/>
              <a:gd name="T18" fmla="*/ 383 w 3717"/>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7" h="1500">
                <a:moveTo>
                  <a:pt x="383" y="0"/>
                </a:moveTo>
                <a:cubicBezTo>
                  <a:pt x="172" y="0"/>
                  <a:pt x="0" y="171"/>
                  <a:pt x="0" y="383"/>
                </a:cubicBezTo>
                <a:lnTo>
                  <a:pt x="0" y="1499"/>
                </a:lnTo>
                <a:cubicBezTo>
                  <a:pt x="0" y="1317"/>
                  <a:pt x="149" y="1169"/>
                  <a:pt x="331" y="1169"/>
                </a:cubicBezTo>
                <a:lnTo>
                  <a:pt x="402" y="1169"/>
                </a:lnTo>
                <a:lnTo>
                  <a:pt x="610" y="1169"/>
                </a:lnTo>
                <a:lnTo>
                  <a:pt x="3131" y="1169"/>
                </a:lnTo>
                <a:cubicBezTo>
                  <a:pt x="3454" y="1169"/>
                  <a:pt x="3716" y="907"/>
                  <a:pt x="3716" y="584"/>
                </a:cubicBezTo>
                <a:cubicBezTo>
                  <a:pt x="3716" y="262"/>
                  <a:pt x="3454" y="0"/>
                  <a:pt x="3131" y="0"/>
                </a:cubicBezTo>
                <a:lnTo>
                  <a:pt x="383" y="0"/>
                </a:lnTo>
              </a:path>
            </a:pathLst>
          </a:custGeom>
          <a:solidFill>
            <a:schemeClr val="accent1"/>
          </a:solidFill>
          <a:ln>
            <a:noFill/>
          </a:ln>
          <a:effectLst/>
        </p:spPr>
        <p:txBody>
          <a:bodyPr wrap="none" anchor="ctr"/>
          <a:lstStyle/>
          <a:p>
            <a:endParaRPr lang="en-US" sz="900"/>
          </a:p>
        </p:txBody>
      </p:sp>
      <p:sp>
        <p:nvSpPr>
          <p:cNvPr id="9" name="Freeform 6">
            <a:extLst>
              <a:ext uri="{FF2B5EF4-FFF2-40B4-BE49-F238E27FC236}">
                <a16:creationId xmlns:a16="http://schemas.microsoft.com/office/drawing/2014/main" id="{D743CDEE-BD48-415F-82B3-EE18583F73B3}"/>
              </a:ext>
            </a:extLst>
          </p:cNvPr>
          <p:cNvSpPr>
            <a:spLocks noChangeArrowheads="1"/>
          </p:cNvSpPr>
          <p:nvPr/>
        </p:nvSpPr>
        <p:spPr bwMode="auto">
          <a:xfrm>
            <a:off x="2060952" y="5007468"/>
            <a:ext cx="1236646" cy="1239312"/>
          </a:xfrm>
          <a:custGeom>
            <a:avLst/>
            <a:gdLst>
              <a:gd name="T0" fmla="*/ 2043 w 2044"/>
              <a:gd name="T1" fmla="*/ 2048 h 2049"/>
              <a:gd name="T2" fmla="*/ 0 w 2044"/>
              <a:gd name="T3" fmla="*/ 2048 h 2049"/>
              <a:gd name="T4" fmla="*/ 2043 w 2044"/>
              <a:gd name="T5" fmla="*/ 0 h 2049"/>
              <a:gd name="T6" fmla="*/ 2043 w 2044"/>
              <a:gd name="T7" fmla="*/ 2048 h 2049"/>
            </a:gdLst>
            <a:ahLst/>
            <a:cxnLst>
              <a:cxn ang="0">
                <a:pos x="T0" y="T1"/>
              </a:cxn>
              <a:cxn ang="0">
                <a:pos x="T2" y="T3"/>
              </a:cxn>
              <a:cxn ang="0">
                <a:pos x="T4" y="T5"/>
              </a:cxn>
              <a:cxn ang="0">
                <a:pos x="T6" y="T7"/>
              </a:cxn>
            </a:cxnLst>
            <a:rect l="0" t="0" r="r" b="b"/>
            <a:pathLst>
              <a:path w="2044" h="2049">
                <a:moveTo>
                  <a:pt x="2043" y="2048"/>
                </a:moveTo>
                <a:lnTo>
                  <a:pt x="0" y="2048"/>
                </a:lnTo>
                <a:lnTo>
                  <a:pt x="2043" y="0"/>
                </a:lnTo>
                <a:lnTo>
                  <a:pt x="2043" y="2048"/>
                </a:lnTo>
              </a:path>
            </a:pathLst>
          </a:custGeom>
          <a:solidFill>
            <a:schemeClr val="accent1"/>
          </a:solidFill>
          <a:ln>
            <a:noFill/>
          </a:ln>
          <a:effectLst/>
        </p:spPr>
        <p:txBody>
          <a:bodyPr wrap="none" anchor="ctr"/>
          <a:lstStyle/>
          <a:p>
            <a:endParaRPr lang="en-US" sz="900" dirty="0"/>
          </a:p>
        </p:txBody>
      </p:sp>
      <p:sp>
        <p:nvSpPr>
          <p:cNvPr id="29" name="Freeform 26">
            <a:extLst>
              <a:ext uri="{FF2B5EF4-FFF2-40B4-BE49-F238E27FC236}">
                <a16:creationId xmlns:a16="http://schemas.microsoft.com/office/drawing/2014/main" id="{A53266A6-CA4A-4586-93F0-61C06AA5F299}"/>
              </a:ext>
            </a:extLst>
          </p:cNvPr>
          <p:cNvSpPr>
            <a:spLocks noChangeArrowheads="1"/>
          </p:cNvSpPr>
          <p:nvPr/>
        </p:nvSpPr>
        <p:spPr bwMode="auto">
          <a:xfrm>
            <a:off x="10241992" y="5007468"/>
            <a:ext cx="1236646" cy="1239312"/>
          </a:xfrm>
          <a:custGeom>
            <a:avLst/>
            <a:gdLst>
              <a:gd name="T0" fmla="*/ 0 w 2044"/>
              <a:gd name="T1" fmla="*/ 2 h 2049"/>
              <a:gd name="T2" fmla="*/ 2043 w 2044"/>
              <a:gd name="T3" fmla="*/ 0 h 2049"/>
              <a:gd name="T4" fmla="*/ 2043 w 2044"/>
              <a:gd name="T5" fmla="*/ 2048 h 2049"/>
              <a:gd name="T6" fmla="*/ 0 w 2044"/>
              <a:gd name="T7" fmla="*/ 2048 h 2049"/>
              <a:gd name="T8" fmla="*/ 0 w 2044"/>
              <a:gd name="T9" fmla="*/ 2 h 2049"/>
            </a:gdLst>
            <a:ahLst/>
            <a:cxnLst>
              <a:cxn ang="0">
                <a:pos x="T0" y="T1"/>
              </a:cxn>
              <a:cxn ang="0">
                <a:pos x="T2" y="T3"/>
              </a:cxn>
              <a:cxn ang="0">
                <a:pos x="T4" y="T5"/>
              </a:cxn>
              <a:cxn ang="0">
                <a:pos x="T6" y="T7"/>
              </a:cxn>
              <a:cxn ang="0">
                <a:pos x="T8" y="T9"/>
              </a:cxn>
            </a:cxnLst>
            <a:rect l="0" t="0" r="r" b="b"/>
            <a:pathLst>
              <a:path w="2044" h="2049">
                <a:moveTo>
                  <a:pt x="0" y="2"/>
                </a:moveTo>
                <a:lnTo>
                  <a:pt x="2043" y="0"/>
                </a:lnTo>
                <a:lnTo>
                  <a:pt x="2043" y="2048"/>
                </a:lnTo>
                <a:lnTo>
                  <a:pt x="0" y="2048"/>
                </a:lnTo>
                <a:lnTo>
                  <a:pt x="0" y="2"/>
                </a:lnTo>
              </a:path>
            </a:pathLst>
          </a:custGeom>
          <a:solidFill>
            <a:schemeClr val="accent4">
              <a:lumMod val="75000"/>
            </a:schemeClr>
          </a:solidFill>
          <a:ln>
            <a:noFill/>
          </a:ln>
          <a:effectLst/>
        </p:spPr>
        <p:txBody>
          <a:bodyPr wrap="none" anchor="ctr"/>
          <a:lstStyle/>
          <a:p>
            <a:endParaRPr lang="en-US" sz="900"/>
          </a:p>
        </p:txBody>
      </p:sp>
      <p:sp>
        <p:nvSpPr>
          <p:cNvPr id="30" name="Freeform 27">
            <a:extLst>
              <a:ext uri="{FF2B5EF4-FFF2-40B4-BE49-F238E27FC236}">
                <a16:creationId xmlns:a16="http://schemas.microsoft.com/office/drawing/2014/main" id="{F41D8F26-58F6-454B-9AD3-BBA79D5DF3C2}"/>
              </a:ext>
            </a:extLst>
          </p:cNvPr>
          <p:cNvSpPr>
            <a:spLocks noChangeArrowheads="1"/>
          </p:cNvSpPr>
          <p:nvPr/>
        </p:nvSpPr>
        <p:spPr bwMode="auto">
          <a:xfrm>
            <a:off x="8917394" y="2145059"/>
            <a:ext cx="2246753" cy="706274"/>
          </a:xfrm>
          <a:custGeom>
            <a:avLst/>
            <a:gdLst>
              <a:gd name="T0" fmla="*/ 3715 w 3716"/>
              <a:gd name="T1" fmla="*/ 0 h 1170"/>
              <a:gd name="T2" fmla="*/ 0 w 3716"/>
              <a:gd name="T3" fmla="*/ 0 h 1170"/>
              <a:gd name="T4" fmla="*/ 0 w 3716"/>
              <a:gd name="T5" fmla="*/ 1035 h 1170"/>
              <a:gd name="T6" fmla="*/ 133 w 3716"/>
              <a:gd name="T7" fmla="*/ 1169 h 1170"/>
              <a:gd name="T8" fmla="*/ 3715 w 3716"/>
              <a:gd name="T9" fmla="*/ 1169 h 1170"/>
              <a:gd name="T10" fmla="*/ 3715 w 3716"/>
              <a:gd name="T11" fmla="*/ 0 h 1170"/>
            </a:gdLst>
            <a:ahLst/>
            <a:cxnLst>
              <a:cxn ang="0">
                <a:pos x="T0" y="T1"/>
              </a:cxn>
              <a:cxn ang="0">
                <a:pos x="T2" y="T3"/>
              </a:cxn>
              <a:cxn ang="0">
                <a:pos x="T4" y="T5"/>
              </a:cxn>
              <a:cxn ang="0">
                <a:pos x="T6" y="T7"/>
              </a:cxn>
              <a:cxn ang="0">
                <a:pos x="T8" y="T9"/>
              </a:cxn>
              <a:cxn ang="0">
                <a:pos x="T10" y="T11"/>
              </a:cxn>
            </a:cxnLst>
            <a:rect l="0" t="0" r="r" b="b"/>
            <a:pathLst>
              <a:path w="3716" h="1170">
                <a:moveTo>
                  <a:pt x="3715" y="0"/>
                </a:moveTo>
                <a:lnTo>
                  <a:pt x="0" y="0"/>
                </a:lnTo>
                <a:lnTo>
                  <a:pt x="0" y="1035"/>
                </a:lnTo>
                <a:cubicBezTo>
                  <a:pt x="0" y="1109"/>
                  <a:pt x="60" y="1169"/>
                  <a:pt x="133" y="1169"/>
                </a:cubicBezTo>
                <a:lnTo>
                  <a:pt x="3715" y="1169"/>
                </a:lnTo>
                <a:lnTo>
                  <a:pt x="3715" y="0"/>
                </a:lnTo>
              </a:path>
            </a:pathLst>
          </a:custGeom>
          <a:solidFill>
            <a:schemeClr val="accent4">
              <a:lumMod val="75000"/>
            </a:schemeClr>
          </a:solidFill>
          <a:ln>
            <a:noFill/>
          </a:ln>
          <a:effectLst/>
        </p:spPr>
        <p:txBody>
          <a:bodyPr wrap="none" anchor="ctr"/>
          <a:lstStyle/>
          <a:p>
            <a:endParaRPr lang="en-US" sz="900"/>
          </a:p>
        </p:txBody>
      </p:sp>
      <p:sp>
        <p:nvSpPr>
          <p:cNvPr id="31" name="Freeform 28">
            <a:extLst>
              <a:ext uri="{FF2B5EF4-FFF2-40B4-BE49-F238E27FC236}">
                <a16:creationId xmlns:a16="http://schemas.microsoft.com/office/drawing/2014/main" id="{6F251380-4B36-4FF6-B733-E527BA033F18}"/>
              </a:ext>
            </a:extLst>
          </p:cNvPr>
          <p:cNvSpPr>
            <a:spLocks noChangeArrowheads="1"/>
          </p:cNvSpPr>
          <p:nvPr/>
        </p:nvSpPr>
        <p:spPr bwMode="auto">
          <a:xfrm>
            <a:off x="9170586" y="1430789"/>
            <a:ext cx="2236091" cy="4744032"/>
          </a:xfrm>
          <a:custGeom>
            <a:avLst/>
            <a:gdLst>
              <a:gd name="T0" fmla="*/ 3698 w 3699"/>
              <a:gd name="T1" fmla="*/ 7848 h 7849"/>
              <a:gd name="T2" fmla="*/ 0 w 3699"/>
              <a:gd name="T3" fmla="*/ 7848 h 7849"/>
              <a:gd name="T4" fmla="*/ 0 w 3699"/>
              <a:gd name="T5" fmla="*/ 0 h 7849"/>
              <a:gd name="T6" fmla="*/ 3698 w 3699"/>
              <a:gd name="T7" fmla="*/ 0 h 7849"/>
              <a:gd name="T8" fmla="*/ 3698 w 3699"/>
              <a:gd name="T9" fmla="*/ 7848 h 7849"/>
            </a:gdLst>
            <a:ahLst/>
            <a:cxnLst>
              <a:cxn ang="0">
                <a:pos x="T0" y="T1"/>
              </a:cxn>
              <a:cxn ang="0">
                <a:pos x="T2" y="T3"/>
              </a:cxn>
              <a:cxn ang="0">
                <a:pos x="T4" y="T5"/>
              </a:cxn>
              <a:cxn ang="0">
                <a:pos x="T6" y="T7"/>
              </a:cxn>
              <a:cxn ang="0">
                <a:pos x="T8" y="T9"/>
              </a:cxn>
            </a:cxnLst>
            <a:rect l="0" t="0" r="r" b="b"/>
            <a:pathLst>
              <a:path w="3699" h="7849">
                <a:moveTo>
                  <a:pt x="3698" y="7848"/>
                </a:moveTo>
                <a:lnTo>
                  <a:pt x="0" y="7848"/>
                </a:lnTo>
                <a:lnTo>
                  <a:pt x="0" y="0"/>
                </a:lnTo>
                <a:lnTo>
                  <a:pt x="3698" y="0"/>
                </a:lnTo>
                <a:lnTo>
                  <a:pt x="3698" y="7848"/>
                </a:lnTo>
              </a:path>
            </a:pathLst>
          </a:custGeom>
          <a:solidFill>
            <a:schemeClr val="bg2"/>
          </a:solidFill>
          <a:ln w="38100" cap="flat">
            <a:solidFill>
              <a:schemeClr val="accent6"/>
            </a:solidFill>
            <a:bevel/>
            <a:headEnd/>
            <a:tailEnd/>
          </a:ln>
          <a:effectLst/>
        </p:spPr>
        <p:txBody>
          <a:bodyPr wrap="none" anchor="ctr"/>
          <a:lstStyle/>
          <a:p>
            <a:endParaRPr lang="en-US" sz="900" dirty="0"/>
          </a:p>
        </p:txBody>
      </p:sp>
      <p:sp>
        <p:nvSpPr>
          <p:cNvPr id="32" name="Freeform 29">
            <a:extLst>
              <a:ext uri="{FF2B5EF4-FFF2-40B4-BE49-F238E27FC236}">
                <a16:creationId xmlns:a16="http://schemas.microsoft.com/office/drawing/2014/main" id="{9D85F180-4DB8-4435-B1D8-3352139694A9}"/>
              </a:ext>
            </a:extLst>
          </p:cNvPr>
          <p:cNvSpPr>
            <a:spLocks noChangeArrowheads="1"/>
          </p:cNvSpPr>
          <p:nvPr/>
        </p:nvSpPr>
        <p:spPr bwMode="auto">
          <a:xfrm>
            <a:off x="8917394" y="1731954"/>
            <a:ext cx="2246753" cy="1107748"/>
          </a:xfrm>
          <a:custGeom>
            <a:avLst/>
            <a:gdLst>
              <a:gd name="T0" fmla="*/ 383 w 3716"/>
              <a:gd name="T1" fmla="*/ 0 h 1500"/>
              <a:gd name="T2" fmla="*/ 0 w 3716"/>
              <a:gd name="T3" fmla="*/ 383 h 1500"/>
              <a:gd name="T4" fmla="*/ 0 w 3716"/>
              <a:gd name="T5" fmla="*/ 1499 h 1500"/>
              <a:gd name="T6" fmla="*/ 331 w 3716"/>
              <a:gd name="T7" fmla="*/ 1169 h 1500"/>
              <a:gd name="T8" fmla="*/ 401 w 3716"/>
              <a:gd name="T9" fmla="*/ 1169 h 1500"/>
              <a:gd name="T10" fmla="*/ 609 w 3716"/>
              <a:gd name="T11" fmla="*/ 1169 h 1500"/>
              <a:gd name="T12" fmla="*/ 3131 w 3716"/>
              <a:gd name="T13" fmla="*/ 1169 h 1500"/>
              <a:gd name="T14" fmla="*/ 3715 w 3716"/>
              <a:gd name="T15" fmla="*/ 584 h 1500"/>
              <a:gd name="T16" fmla="*/ 3131 w 3716"/>
              <a:gd name="T17" fmla="*/ 0 h 1500"/>
              <a:gd name="T18" fmla="*/ 383 w 3716"/>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6" h="1500">
                <a:moveTo>
                  <a:pt x="383" y="0"/>
                </a:moveTo>
                <a:cubicBezTo>
                  <a:pt x="171" y="0"/>
                  <a:pt x="0" y="171"/>
                  <a:pt x="0" y="383"/>
                </a:cubicBezTo>
                <a:lnTo>
                  <a:pt x="0" y="1499"/>
                </a:lnTo>
                <a:cubicBezTo>
                  <a:pt x="0" y="1317"/>
                  <a:pt x="148" y="1169"/>
                  <a:pt x="331" y="1169"/>
                </a:cubicBezTo>
                <a:lnTo>
                  <a:pt x="401" y="1169"/>
                </a:lnTo>
                <a:lnTo>
                  <a:pt x="609" y="1169"/>
                </a:lnTo>
                <a:lnTo>
                  <a:pt x="3131" y="1169"/>
                </a:lnTo>
                <a:cubicBezTo>
                  <a:pt x="3454" y="1169"/>
                  <a:pt x="3715" y="907"/>
                  <a:pt x="3715" y="584"/>
                </a:cubicBezTo>
                <a:cubicBezTo>
                  <a:pt x="3715" y="262"/>
                  <a:pt x="3454" y="0"/>
                  <a:pt x="3131" y="0"/>
                </a:cubicBezTo>
                <a:lnTo>
                  <a:pt x="383" y="0"/>
                </a:lnTo>
              </a:path>
            </a:pathLst>
          </a:custGeom>
          <a:solidFill>
            <a:schemeClr val="accent4"/>
          </a:solidFill>
          <a:ln>
            <a:noFill/>
          </a:ln>
          <a:effectLst/>
        </p:spPr>
        <p:txBody>
          <a:bodyPr wrap="none" anchor="ctr"/>
          <a:lstStyle/>
          <a:p>
            <a:endParaRPr lang="en-US" sz="900"/>
          </a:p>
        </p:txBody>
      </p:sp>
      <p:sp>
        <p:nvSpPr>
          <p:cNvPr id="34" name="Freeform 31">
            <a:extLst>
              <a:ext uri="{FF2B5EF4-FFF2-40B4-BE49-F238E27FC236}">
                <a16:creationId xmlns:a16="http://schemas.microsoft.com/office/drawing/2014/main" id="{F2BFC509-FD51-451C-9F5F-07707070D66E}"/>
              </a:ext>
            </a:extLst>
          </p:cNvPr>
          <p:cNvSpPr>
            <a:spLocks noChangeArrowheads="1"/>
          </p:cNvSpPr>
          <p:nvPr/>
        </p:nvSpPr>
        <p:spPr bwMode="auto">
          <a:xfrm>
            <a:off x="10239326" y="5007468"/>
            <a:ext cx="1236646" cy="1239312"/>
          </a:xfrm>
          <a:custGeom>
            <a:avLst/>
            <a:gdLst>
              <a:gd name="T0" fmla="*/ 2043 w 2044"/>
              <a:gd name="T1" fmla="*/ 2048 h 2049"/>
              <a:gd name="T2" fmla="*/ 0 w 2044"/>
              <a:gd name="T3" fmla="*/ 2048 h 2049"/>
              <a:gd name="T4" fmla="*/ 2043 w 2044"/>
              <a:gd name="T5" fmla="*/ 0 h 2049"/>
              <a:gd name="T6" fmla="*/ 2043 w 2044"/>
              <a:gd name="T7" fmla="*/ 2048 h 2049"/>
            </a:gdLst>
            <a:ahLst/>
            <a:cxnLst>
              <a:cxn ang="0">
                <a:pos x="T0" y="T1"/>
              </a:cxn>
              <a:cxn ang="0">
                <a:pos x="T2" y="T3"/>
              </a:cxn>
              <a:cxn ang="0">
                <a:pos x="T4" y="T5"/>
              </a:cxn>
              <a:cxn ang="0">
                <a:pos x="T6" y="T7"/>
              </a:cxn>
            </a:cxnLst>
            <a:rect l="0" t="0" r="r" b="b"/>
            <a:pathLst>
              <a:path w="2044" h="2049">
                <a:moveTo>
                  <a:pt x="2043" y="2048"/>
                </a:moveTo>
                <a:lnTo>
                  <a:pt x="0" y="2048"/>
                </a:lnTo>
                <a:lnTo>
                  <a:pt x="2043" y="0"/>
                </a:lnTo>
                <a:lnTo>
                  <a:pt x="2043" y="2048"/>
                </a:lnTo>
              </a:path>
            </a:pathLst>
          </a:custGeom>
          <a:solidFill>
            <a:schemeClr val="accent4"/>
          </a:solidFill>
          <a:ln>
            <a:noFill/>
          </a:ln>
          <a:effectLst/>
        </p:spPr>
        <p:txBody>
          <a:bodyPr wrap="none" anchor="ctr"/>
          <a:lstStyle/>
          <a:p>
            <a:endParaRPr lang="en-US" sz="900"/>
          </a:p>
        </p:txBody>
      </p:sp>
      <p:sp>
        <p:nvSpPr>
          <p:cNvPr id="40" name="Freeform 37">
            <a:extLst>
              <a:ext uri="{FF2B5EF4-FFF2-40B4-BE49-F238E27FC236}">
                <a16:creationId xmlns:a16="http://schemas.microsoft.com/office/drawing/2014/main" id="{DDEE1C00-D96F-4324-BEF4-77663F550EAA}"/>
              </a:ext>
            </a:extLst>
          </p:cNvPr>
          <p:cNvSpPr>
            <a:spLocks noChangeArrowheads="1"/>
          </p:cNvSpPr>
          <p:nvPr/>
        </p:nvSpPr>
        <p:spPr bwMode="auto">
          <a:xfrm>
            <a:off x="4787965" y="5007468"/>
            <a:ext cx="1236646" cy="1239312"/>
          </a:xfrm>
          <a:custGeom>
            <a:avLst/>
            <a:gdLst>
              <a:gd name="T0" fmla="*/ 0 w 2044"/>
              <a:gd name="T1" fmla="*/ 2 h 2049"/>
              <a:gd name="T2" fmla="*/ 2043 w 2044"/>
              <a:gd name="T3" fmla="*/ 0 h 2049"/>
              <a:gd name="T4" fmla="*/ 2043 w 2044"/>
              <a:gd name="T5" fmla="*/ 2048 h 2049"/>
              <a:gd name="T6" fmla="*/ 0 w 2044"/>
              <a:gd name="T7" fmla="*/ 2048 h 2049"/>
              <a:gd name="T8" fmla="*/ 0 w 2044"/>
              <a:gd name="T9" fmla="*/ 2 h 2049"/>
            </a:gdLst>
            <a:ahLst/>
            <a:cxnLst>
              <a:cxn ang="0">
                <a:pos x="T0" y="T1"/>
              </a:cxn>
              <a:cxn ang="0">
                <a:pos x="T2" y="T3"/>
              </a:cxn>
              <a:cxn ang="0">
                <a:pos x="T4" y="T5"/>
              </a:cxn>
              <a:cxn ang="0">
                <a:pos x="T6" y="T7"/>
              </a:cxn>
              <a:cxn ang="0">
                <a:pos x="T8" y="T9"/>
              </a:cxn>
            </a:cxnLst>
            <a:rect l="0" t="0" r="r" b="b"/>
            <a:pathLst>
              <a:path w="2044" h="2049">
                <a:moveTo>
                  <a:pt x="0" y="2"/>
                </a:moveTo>
                <a:lnTo>
                  <a:pt x="2043" y="0"/>
                </a:lnTo>
                <a:lnTo>
                  <a:pt x="2043" y="2048"/>
                </a:lnTo>
                <a:lnTo>
                  <a:pt x="0" y="2048"/>
                </a:lnTo>
                <a:lnTo>
                  <a:pt x="0" y="2"/>
                </a:lnTo>
              </a:path>
            </a:pathLst>
          </a:custGeom>
          <a:solidFill>
            <a:schemeClr val="accent2">
              <a:lumMod val="75000"/>
            </a:schemeClr>
          </a:solidFill>
          <a:ln>
            <a:noFill/>
          </a:ln>
          <a:effectLst/>
        </p:spPr>
        <p:txBody>
          <a:bodyPr wrap="none" anchor="ctr"/>
          <a:lstStyle/>
          <a:p>
            <a:endParaRPr lang="en-US" sz="900"/>
          </a:p>
        </p:txBody>
      </p:sp>
      <p:sp>
        <p:nvSpPr>
          <p:cNvPr id="41" name="Freeform 38">
            <a:extLst>
              <a:ext uri="{FF2B5EF4-FFF2-40B4-BE49-F238E27FC236}">
                <a16:creationId xmlns:a16="http://schemas.microsoft.com/office/drawing/2014/main" id="{CD47FB6D-B924-482E-8B49-B70617BE1859}"/>
              </a:ext>
            </a:extLst>
          </p:cNvPr>
          <p:cNvSpPr>
            <a:spLocks noChangeArrowheads="1"/>
          </p:cNvSpPr>
          <p:nvPr/>
        </p:nvSpPr>
        <p:spPr bwMode="auto">
          <a:xfrm>
            <a:off x="3463368" y="2145059"/>
            <a:ext cx="2246751" cy="706274"/>
          </a:xfrm>
          <a:custGeom>
            <a:avLst/>
            <a:gdLst>
              <a:gd name="T0" fmla="*/ 3715 w 3716"/>
              <a:gd name="T1" fmla="*/ 0 h 1170"/>
              <a:gd name="T2" fmla="*/ 0 w 3716"/>
              <a:gd name="T3" fmla="*/ 0 h 1170"/>
              <a:gd name="T4" fmla="*/ 0 w 3716"/>
              <a:gd name="T5" fmla="*/ 1035 h 1170"/>
              <a:gd name="T6" fmla="*/ 133 w 3716"/>
              <a:gd name="T7" fmla="*/ 1169 h 1170"/>
              <a:gd name="T8" fmla="*/ 3715 w 3716"/>
              <a:gd name="T9" fmla="*/ 1169 h 1170"/>
              <a:gd name="T10" fmla="*/ 3715 w 3716"/>
              <a:gd name="T11" fmla="*/ 0 h 1170"/>
            </a:gdLst>
            <a:ahLst/>
            <a:cxnLst>
              <a:cxn ang="0">
                <a:pos x="T0" y="T1"/>
              </a:cxn>
              <a:cxn ang="0">
                <a:pos x="T2" y="T3"/>
              </a:cxn>
              <a:cxn ang="0">
                <a:pos x="T4" y="T5"/>
              </a:cxn>
              <a:cxn ang="0">
                <a:pos x="T6" y="T7"/>
              </a:cxn>
              <a:cxn ang="0">
                <a:pos x="T8" y="T9"/>
              </a:cxn>
              <a:cxn ang="0">
                <a:pos x="T10" y="T11"/>
              </a:cxn>
            </a:cxnLst>
            <a:rect l="0" t="0" r="r" b="b"/>
            <a:pathLst>
              <a:path w="3716" h="1170">
                <a:moveTo>
                  <a:pt x="3715" y="0"/>
                </a:moveTo>
                <a:lnTo>
                  <a:pt x="0" y="0"/>
                </a:lnTo>
                <a:lnTo>
                  <a:pt x="0" y="1035"/>
                </a:lnTo>
                <a:cubicBezTo>
                  <a:pt x="0" y="1109"/>
                  <a:pt x="60" y="1169"/>
                  <a:pt x="133" y="1169"/>
                </a:cubicBezTo>
                <a:lnTo>
                  <a:pt x="3715" y="1169"/>
                </a:lnTo>
                <a:lnTo>
                  <a:pt x="3715" y="0"/>
                </a:lnTo>
              </a:path>
            </a:pathLst>
          </a:custGeom>
          <a:solidFill>
            <a:schemeClr val="accent2">
              <a:lumMod val="75000"/>
            </a:schemeClr>
          </a:solidFill>
          <a:ln>
            <a:noFill/>
          </a:ln>
          <a:effectLst/>
        </p:spPr>
        <p:txBody>
          <a:bodyPr wrap="none" anchor="ctr"/>
          <a:lstStyle/>
          <a:p>
            <a:endParaRPr lang="en-US" sz="900"/>
          </a:p>
        </p:txBody>
      </p:sp>
      <p:sp>
        <p:nvSpPr>
          <p:cNvPr id="42" name="Freeform 39">
            <a:extLst>
              <a:ext uri="{FF2B5EF4-FFF2-40B4-BE49-F238E27FC236}">
                <a16:creationId xmlns:a16="http://schemas.microsoft.com/office/drawing/2014/main" id="{2E7050DF-E48C-407C-8323-66CA4085B0C4}"/>
              </a:ext>
            </a:extLst>
          </p:cNvPr>
          <p:cNvSpPr>
            <a:spLocks noChangeArrowheads="1"/>
          </p:cNvSpPr>
          <p:nvPr/>
        </p:nvSpPr>
        <p:spPr bwMode="auto">
          <a:xfrm>
            <a:off x="3716560" y="1430789"/>
            <a:ext cx="2236092" cy="4744032"/>
          </a:xfrm>
          <a:custGeom>
            <a:avLst/>
            <a:gdLst>
              <a:gd name="T0" fmla="*/ 3697 w 3698"/>
              <a:gd name="T1" fmla="*/ 7848 h 7849"/>
              <a:gd name="T2" fmla="*/ 0 w 3698"/>
              <a:gd name="T3" fmla="*/ 7848 h 7849"/>
              <a:gd name="T4" fmla="*/ 0 w 3698"/>
              <a:gd name="T5" fmla="*/ 0 h 7849"/>
              <a:gd name="T6" fmla="*/ 3697 w 3698"/>
              <a:gd name="T7" fmla="*/ 0 h 7849"/>
              <a:gd name="T8" fmla="*/ 3697 w 3698"/>
              <a:gd name="T9" fmla="*/ 7848 h 7849"/>
            </a:gdLst>
            <a:ahLst/>
            <a:cxnLst>
              <a:cxn ang="0">
                <a:pos x="T0" y="T1"/>
              </a:cxn>
              <a:cxn ang="0">
                <a:pos x="T2" y="T3"/>
              </a:cxn>
              <a:cxn ang="0">
                <a:pos x="T4" y="T5"/>
              </a:cxn>
              <a:cxn ang="0">
                <a:pos x="T6" y="T7"/>
              </a:cxn>
              <a:cxn ang="0">
                <a:pos x="T8" y="T9"/>
              </a:cxn>
            </a:cxnLst>
            <a:rect l="0" t="0" r="r" b="b"/>
            <a:pathLst>
              <a:path w="3698" h="7849">
                <a:moveTo>
                  <a:pt x="3697" y="7848"/>
                </a:moveTo>
                <a:lnTo>
                  <a:pt x="0" y="7848"/>
                </a:lnTo>
                <a:lnTo>
                  <a:pt x="0" y="0"/>
                </a:lnTo>
                <a:lnTo>
                  <a:pt x="3697" y="0"/>
                </a:lnTo>
                <a:lnTo>
                  <a:pt x="3697" y="7848"/>
                </a:lnTo>
              </a:path>
            </a:pathLst>
          </a:custGeom>
          <a:solidFill>
            <a:schemeClr val="bg2"/>
          </a:solidFill>
          <a:ln w="38100" cap="flat">
            <a:solidFill>
              <a:schemeClr val="accent6"/>
            </a:solidFill>
            <a:bevel/>
            <a:headEnd/>
            <a:tailEnd/>
          </a:ln>
          <a:effectLst/>
        </p:spPr>
        <p:txBody>
          <a:bodyPr wrap="none" anchor="ctr"/>
          <a:lstStyle/>
          <a:p>
            <a:endParaRPr lang="en-US" sz="900"/>
          </a:p>
        </p:txBody>
      </p:sp>
      <p:sp>
        <p:nvSpPr>
          <p:cNvPr id="43" name="Freeform 40">
            <a:extLst>
              <a:ext uri="{FF2B5EF4-FFF2-40B4-BE49-F238E27FC236}">
                <a16:creationId xmlns:a16="http://schemas.microsoft.com/office/drawing/2014/main" id="{6558D1EC-D36D-4EB9-AE4B-4EE78A7F8FBC}"/>
              </a:ext>
            </a:extLst>
          </p:cNvPr>
          <p:cNvSpPr>
            <a:spLocks noChangeArrowheads="1"/>
          </p:cNvSpPr>
          <p:nvPr/>
        </p:nvSpPr>
        <p:spPr bwMode="auto">
          <a:xfrm>
            <a:off x="3463368" y="1731954"/>
            <a:ext cx="2246751" cy="1237703"/>
          </a:xfrm>
          <a:custGeom>
            <a:avLst/>
            <a:gdLst>
              <a:gd name="T0" fmla="*/ 383 w 3716"/>
              <a:gd name="T1" fmla="*/ 0 h 1500"/>
              <a:gd name="T2" fmla="*/ 0 w 3716"/>
              <a:gd name="T3" fmla="*/ 383 h 1500"/>
              <a:gd name="T4" fmla="*/ 0 w 3716"/>
              <a:gd name="T5" fmla="*/ 1499 h 1500"/>
              <a:gd name="T6" fmla="*/ 331 w 3716"/>
              <a:gd name="T7" fmla="*/ 1169 h 1500"/>
              <a:gd name="T8" fmla="*/ 401 w 3716"/>
              <a:gd name="T9" fmla="*/ 1169 h 1500"/>
              <a:gd name="T10" fmla="*/ 610 w 3716"/>
              <a:gd name="T11" fmla="*/ 1169 h 1500"/>
              <a:gd name="T12" fmla="*/ 3131 w 3716"/>
              <a:gd name="T13" fmla="*/ 1169 h 1500"/>
              <a:gd name="T14" fmla="*/ 3715 w 3716"/>
              <a:gd name="T15" fmla="*/ 584 h 1500"/>
              <a:gd name="T16" fmla="*/ 3131 w 3716"/>
              <a:gd name="T17" fmla="*/ 0 h 1500"/>
              <a:gd name="T18" fmla="*/ 383 w 3716"/>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6" h="1500">
                <a:moveTo>
                  <a:pt x="383" y="0"/>
                </a:moveTo>
                <a:cubicBezTo>
                  <a:pt x="172" y="0"/>
                  <a:pt x="0" y="171"/>
                  <a:pt x="0" y="383"/>
                </a:cubicBezTo>
                <a:lnTo>
                  <a:pt x="0" y="1499"/>
                </a:lnTo>
                <a:cubicBezTo>
                  <a:pt x="0" y="1317"/>
                  <a:pt x="148" y="1169"/>
                  <a:pt x="331" y="1169"/>
                </a:cubicBezTo>
                <a:lnTo>
                  <a:pt x="401" y="1169"/>
                </a:lnTo>
                <a:lnTo>
                  <a:pt x="610" y="1169"/>
                </a:lnTo>
                <a:lnTo>
                  <a:pt x="3131" y="1169"/>
                </a:lnTo>
                <a:cubicBezTo>
                  <a:pt x="3453" y="1169"/>
                  <a:pt x="3715" y="907"/>
                  <a:pt x="3715" y="584"/>
                </a:cubicBezTo>
                <a:cubicBezTo>
                  <a:pt x="3715" y="262"/>
                  <a:pt x="3453" y="0"/>
                  <a:pt x="3131" y="0"/>
                </a:cubicBezTo>
                <a:lnTo>
                  <a:pt x="383" y="0"/>
                </a:lnTo>
              </a:path>
            </a:pathLst>
          </a:custGeom>
          <a:solidFill>
            <a:schemeClr val="accent2"/>
          </a:solidFill>
          <a:ln>
            <a:noFill/>
          </a:ln>
          <a:effectLst/>
        </p:spPr>
        <p:txBody>
          <a:bodyPr wrap="none" anchor="ctr"/>
          <a:lstStyle/>
          <a:p>
            <a:endParaRPr lang="en-US" sz="900"/>
          </a:p>
        </p:txBody>
      </p:sp>
      <p:sp>
        <p:nvSpPr>
          <p:cNvPr id="45" name="Freeform 42">
            <a:extLst>
              <a:ext uri="{FF2B5EF4-FFF2-40B4-BE49-F238E27FC236}">
                <a16:creationId xmlns:a16="http://schemas.microsoft.com/office/drawing/2014/main" id="{DAA24890-A578-4A17-89C2-E74C7C927AFA}"/>
              </a:ext>
            </a:extLst>
          </p:cNvPr>
          <p:cNvSpPr>
            <a:spLocks noChangeArrowheads="1"/>
          </p:cNvSpPr>
          <p:nvPr/>
        </p:nvSpPr>
        <p:spPr bwMode="auto">
          <a:xfrm>
            <a:off x="4785297" y="5007468"/>
            <a:ext cx="1236646" cy="1239312"/>
          </a:xfrm>
          <a:custGeom>
            <a:avLst/>
            <a:gdLst>
              <a:gd name="T0" fmla="*/ 2043 w 2044"/>
              <a:gd name="T1" fmla="*/ 2048 h 2049"/>
              <a:gd name="T2" fmla="*/ 0 w 2044"/>
              <a:gd name="T3" fmla="*/ 2048 h 2049"/>
              <a:gd name="T4" fmla="*/ 2043 w 2044"/>
              <a:gd name="T5" fmla="*/ 0 h 2049"/>
              <a:gd name="T6" fmla="*/ 2043 w 2044"/>
              <a:gd name="T7" fmla="*/ 2048 h 2049"/>
            </a:gdLst>
            <a:ahLst/>
            <a:cxnLst>
              <a:cxn ang="0">
                <a:pos x="T0" y="T1"/>
              </a:cxn>
              <a:cxn ang="0">
                <a:pos x="T2" y="T3"/>
              </a:cxn>
              <a:cxn ang="0">
                <a:pos x="T4" y="T5"/>
              </a:cxn>
              <a:cxn ang="0">
                <a:pos x="T6" y="T7"/>
              </a:cxn>
            </a:cxnLst>
            <a:rect l="0" t="0" r="r" b="b"/>
            <a:pathLst>
              <a:path w="2044" h="2049">
                <a:moveTo>
                  <a:pt x="2043" y="2048"/>
                </a:moveTo>
                <a:lnTo>
                  <a:pt x="0" y="2048"/>
                </a:lnTo>
                <a:lnTo>
                  <a:pt x="2043" y="0"/>
                </a:lnTo>
                <a:lnTo>
                  <a:pt x="2043" y="2048"/>
                </a:lnTo>
              </a:path>
            </a:pathLst>
          </a:custGeom>
          <a:solidFill>
            <a:schemeClr val="accent2"/>
          </a:solidFill>
          <a:ln>
            <a:noFill/>
          </a:ln>
          <a:effectLst/>
        </p:spPr>
        <p:txBody>
          <a:bodyPr wrap="none" anchor="ctr"/>
          <a:lstStyle/>
          <a:p>
            <a:endParaRPr lang="en-US" sz="900"/>
          </a:p>
        </p:txBody>
      </p:sp>
      <p:sp>
        <p:nvSpPr>
          <p:cNvPr id="50" name="Freeform 47">
            <a:extLst>
              <a:ext uri="{FF2B5EF4-FFF2-40B4-BE49-F238E27FC236}">
                <a16:creationId xmlns:a16="http://schemas.microsoft.com/office/drawing/2014/main" id="{6FFCF99D-DAAE-4284-A498-E95D8906D10B}"/>
              </a:ext>
            </a:extLst>
          </p:cNvPr>
          <p:cNvSpPr>
            <a:spLocks noChangeArrowheads="1"/>
          </p:cNvSpPr>
          <p:nvPr/>
        </p:nvSpPr>
        <p:spPr bwMode="auto">
          <a:xfrm>
            <a:off x="7517643" y="5007468"/>
            <a:ext cx="1233983" cy="1239312"/>
          </a:xfrm>
          <a:custGeom>
            <a:avLst/>
            <a:gdLst>
              <a:gd name="T0" fmla="*/ 0 w 2043"/>
              <a:gd name="T1" fmla="*/ 2 h 2049"/>
              <a:gd name="T2" fmla="*/ 2042 w 2043"/>
              <a:gd name="T3" fmla="*/ 0 h 2049"/>
              <a:gd name="T4" fmla="*/ 2042 w 2043"/>
              <a:gd name="T5" fmla="*/ 2048 h 2049"/>
              <a:gd name="T6" fmla="*/ 0 w 2043"/>
              <a:gd name="T7" fmla="*/ 2048 h 2049"/>
              <a:gd name="T8" fmla="*/ 0 w 2043"/>
              <a:gd name="T9" fmla="*/ 2 h 2049"/>
            </a:gdLst>
            <a:ahLst/>
            <a:cxnLst>
              <a:cxn ang="0">
                <a:pos x="T0" y="T1"/>
              </a:cxn>
              <a:cxn ang="0">
                <a:pos x="T2" y="T3"/>
              </a:cxn>
              <a:cxn ang="0">
                <a:pos x="T4" y="T5"/>
              </a:cxn>
              <a:cxn ang="0">
                <a:pos x="T6" y="T7"/>
              </a:cxn>
              <a:cxn ang="0">
                <a:pos x="T8" y="T9"/>
              </a:cxn>
            </a:cxnLst>
            <a:rect l="0" t="0" r="r" b="b"/>
            <a:pathLst>
              <a:path w="2043" h="2049">
                <a:moveTo>
                  <a:pt x="0" y="2"/>
                </a:moveTo>
                <a:lnTo>
                  <a:pt x="2042" y="0"/>
                </a:lnTo>
                <a:lnTo>
                  <a:pt x="2042" y="2048"/>
                </a:lnTo>
                <a:lnTo>
                  <a:pt x="0" y="2048"/>
                </a:lnTo>
                <a:lnTo>
                  <a:pt x="0" y="2"/>
                </a:lnTo>
              </a:path>
            </a:pathLst>
          </a:custGeom>
          <a:solidFill>
            <a:schemeClr val="accent3">
              <a:lumMod val="75000"/>
            </a:schemeClr>
          </a:solidFill>
          <a:ln>
            <a:noFill/>
          </a:ln>
          <a:effectLst/>
        </p:spPr>
        <p:txBody>
          <a:bodyPr wrap="none" anchor="ctr"/>
          <a:lstStyle/>
          <a:p>
            <a:endParaRPr lang="en-US" sz="900"/>
          </a:p>
        </p:txBody>
      </p:sp>
      <p:sp>
        <p:nvSpPr>
          <p:cNvPr id="51" name="Freeform 48">
            <a:extLst>
              <a:ext uri="{FF2B5EF4-FFF2-40B4-BE49-F238E27FC236}">
                <a16:creationId xmlns:a16="http://schemas.microsoft.com/office/drawing/2014/main" id="{9348626B-5D5E-46F7-A036-1AC7EC06064E}"/>
              </a:ext>
            </a:extLst>
          </p:cNvPr>
          <p:cNvSpPr>
            <a:spLocks noChangeArrowheads="1"/>
          </p:cNvSpPr>
          <p:nvPr/>
        </p:nvSpPr>
        <p:spPr bwMode="auto">
          <a:xfrm>
            <a:off x="6190380" y="2145059"/>
            <a:ext cx="2246753" cy="706274"/>
          </a:xfrm>
          <a:custGeom>
            <a:avLst/>
            <a:gdLst>
              <a:gd name="T0" fmla="*/ 3715 w 3716"/>
              <a:gd name="T1" fmla="*/ 0 h 1170"/>
              <a:gd name="T2" fmla="*/ 0 w 3716"/>
              <a:gd name="T3" fmla="*/ 0 h 1170"/>
              <a:gd name="T4" fmla="*/ 0 w 3716"/>
              <a:gd name="T5" fmla="*/ 1035 h 1170"/>
              <a:gd name="T6" fmla="*/ 134 w 3716"/>
              <a:gd name="T7" fmla="*/ 1169 h 1170"/>
              <a:gd name="T8" fmla="*/ 3715 w 3716"/>
              <a:gd name="T9" fmla="*/ 1169 h 1170"/>
              <a:gd name="T10" fmla="*/ 3715 w 3716"/>
              <a:gd name="T11" fmla="*/ 0 h 1170"/>
            </a:gdLst>
            <a:ahLst/>
            <a:cxnLst>
              <a:cxn ang="0">
                <a:pos x="T0" y="T1"/>
              </a:cxn>
              <a:cxn ang="0">
                <a:pos x="T2" y="T3"/>
              </a:cxn>
              <a:cxn ang="0">
                <a:pos x="T4" y="T5"/>
              </a:cxn>
              <a:cxn ang="0">
                <a:pos x="T6" y="T7"/>
              </a:cxn>
              <a:cxn ang="0">
                <a:pos x="T8" y="T9"/>
              </a:cxn>
              <a:cxn ang="0">
                <a:pos x="T10" y="T11"/>
              </a:cxn>
            </a:cxnLst>
            <a:rect l="0" t="0" r="r" b="b"/>
            <a:pathLst>
              <a:path w="3716" h="1170">
                <a:moveTo>
                  <a:pt x="3715" y="0"/>
                </a:moveTo>
                <a:lnTo>
                  <a:pt x="0" y="0"/>
                </a:lnTo>
                <a:lnTo>
                  <a:pt x="0" y="1035"/>
                </a:lnTo>
                <a:cubicBezTo>
                  <a:pt x="0" y="1109"/>
                  <a:pt x="60" y="1169"/>
                  <a:pt x="134" y="1169"/>
                </a:cubicBezTo>
                <a:lnTo>
                  <a:pt x="3715" y="1169"/>
                </a:lnTo>
                <a:lnTo>
                  <a:pt x="3715" y="0"/>
                </a:lnTo>
              </a:path>
            </a:pathLst>
          </a:custGeom>
          <a:solidFill>
            <a:schemeClr val="accent3">
              <a:lumMod val="75000"/>
            </a:schemeClr>
          </a:solidFill>
          <a:ln>
            <a:noFill/>
          </a:ln>
          <a:effectLst/>
        </p:spPr>
        <p:txBody>
          <a:bodyPr wrap="none" anchor="ctr"/>
          <a:lstStyle/>
          <a:p>
            <a:endParaRPr lang="en-US" sz="900"/>
          </a:p>
        </p:txBody>
      </p:sp>
      <p:sp>
        <p:nvSpPr>
          <p:cNvPr id="52" name="Freeform 49">
            <a:extLst>
              <a:ext uri="{FF2B5EF4-FFF2-40B4-BE49-F238E27FC236}">
                <a16:creationId xmlns:a16="http://schemas.microsoft.com/office/drawing/2014/main" id="{4A1CA426-D24D-4C11-AC87-F572DB571B8B}"/>
              </a:ext>
            </a:extLst>
          </p:cNvPr>
          <p:cNvSpPr>
            <a:spLocks noChangeArrowheads="1"/>
          </p:cNvSpPr>
          <p:nvPr/>
        </p:nvSpPr>
        <p:spPr bwMode="auto">
          <a:xfrm>
            <a:off x="6446238" y="1430789"/>
            <a:ext cx="2236092" cy="4744032"/>
          </a:xfrm>
          <a:custGeom>
            <a:avLst/>
            <a:gdLst>
              <a:gd name="T0" fmla="*/ 3697 w 3698"/>
              <a:gd name="T1" fmla="*/ 7848 h 7849"/>
              <a:gd name="T2" fmla="*/ 0 w 3698"/>
              <a:gd name="T3" fmla="*/ 7848 h 7849"/>
              <a:gd name="T4" fmla="*/ 0 w 3698"/>
              <a:gd name="T5" fmla="*/ 0 h 7849"/>
              <a:gd name="T6" fmla="*/ 3697 w 3698"/>
              <a:gd name="T7" fmla="*/ 0 h 7849"/>
              <a:gd name="T8" fmla="*/ 3697 w 3698"/>
              <a:gd name="T9" fmla="*/ 7848 h 7849"/>
            </a:gdLst>
            <a:ahLst/>
            <a:cxnLst>
              <a:cxn ang="0">
                <a:pos x="T0" y="T1"/>
              </a:cxn>
              <a:cxn ang="0">
                <a:pos x="T2" y="T3"/>
              </a:cxn>
              <a:cxn ang="0">
                <a:pos x="T4" y="T5"/>
              </a:cxn>
              <a:cxn ang="0">
                <a:pos x="T6" y="T7"/>
              </a:cxn>
              <a:cxn ang="0">
                <a:pos x="T8" y="T9"/>
              </a:cxn>
            </a:cxnLst>
            <a:rect l="0" t="0" r="r" b="b"/>
            <a:pathLst>
              <a:path w="3698" h="7849">
                <a:moveTo>
                  <a:pt x="3697" y="7848"/>
                </a:moveTo>
                <a:lnTo>
                  <a:pt x="0" y="7848"/>
                </a:lnTo>
                <a:lnTo>
                  <a:pt x="0" y="0"/>
                </a:lnTo>
                <a:lnTo>
                  <a:pt x="3697" y="0"/>
                </a:lnTo>
                <a:lnTo>
                  <a:pt x="3697" y="7848"/>
                </a:lnTo>
              </a:path>
            </a:pathLst>
          </a:custGeom>
          <a:solidFill>
            <a:schemeClr val="bg2"/>
          </a:solidFill>
          <a:ln w="38100" cap="flat">
            <a:solidFill>
              <a:schemeClr val="accent6"/>
            </a:solidFill>
            <a:bevel/>
            <a:headEnd/>
            <a:tailEnd/>
          </a:ln>
          <a:effectLst/>
        </p:spPr>
        <p:txBody>
          <a:bodyPr wrap="none" anchor="ctr"/>
          <a:lstStyle/>
          <a:p>
            <a:endParaRPr lang="en-US" sz="900"/>
          </a:p>
        </p:txBody>
      </p:sp>
      <p:sp>
        <p:nvSpPr>
          <p:cNvPr id="53" name="Freeform 50">
            <a:extLst>
              <a:ext uri="{FF2B5EF4-FFF2-40B4-BE49-F238E27FC236}">
                <a16:creationId xmlns:a16="http://schemas.microsoft.com/office/drawing/2014/main" id="{B45D65E4-510A-417C-BCA3-74573F597C0F}"/>
              </a:ext>
            </a:extLst>
          </p:cNvPr>
          <p:cNvSpPr>
            <a:spLocks noChangeArrowheads="1"/>
          </p:cNvSpPr>
          <p:nvPr/>
        </p:nvSpPr>
        <p:spPr bwMode="auto">
          <a:xfrm>
            <a:off x="6203815" y="1693372"/>
            <a:ext cx="2246753" cy="1355051"/>
          </a:xfrm>
          <a:custGeom>
            <a:avLst/>
            <a:gdLst>
              <a:gd name="T0" fmla="*/ 383 w 3716"/>
              <a:gd name="T1" fmla="*/ 0 h 1500"/>
              <a:gd name="T2" fmla="*/ 0 w 3716"/>
              <a:gd name="T3" fmla="*/ 383 h 1500"/>
              <a:gd name="T4" fmla="*/ 0 w 3716"/>
              <a:gd name="T5" fmla="*/ 1499 h 1500"/>
              <a:gd name="T6" fmla="*/ 331 w 3716"/>
              <a:gd name="T7" fmla="*/ 1169 h 1500"/>
              <a:gd name="T8" fmla="*/ 402 w 3716"/>
              <a:gd name="T9" fmla="*/ 1169 h 1500"/>
              <a:gd name="T10" fmla="*/ 610 w 3716"/>
              <a:gd name="T11" fmla="*/ 1169 h 1500"/>
              <a:gd name="T12" fmla="*/ 3131 w 3716"/>
              <a:gd name="T13" fmla="*/ 1169 h 1500"/>
              <a:gd name="T14" fmla="*/ 3715 w 3716"/>
              <a:gd name="T15" fmla="*/ 584 h 1500"/>
              <a:gd name="T16" fmla="*/ 3131 w 3716"/>
              <a:gd name="T17" fmla="*/ 0 h 1500"/>
              <a:gd name="T18" fmla="*/ 383 w 3716"/>
              <a:gd name="T19"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6" h="1500">
                <a:moveTo>
                  <a:pt x="383" y="0"/>
                </a:moveTo>
                <a:cubicBezTo>
                  <a:pt x="171" y="0"/>
                  <a:pt x="0" y="171"/>
                  <a:pt x="0" y="383"/>
                </a:cubicBezTo>
                <a:lnTo>
                  <a:pt x="0" y="1499"/>
                </a:lnTo>
                <a:cubicBezTo>
                  <a:pt x="0" y="1317"/>
                  <a:pt x="149" y="1169"/>
                  <a:pt x="331" y="1169"/>
                </a:cubicBezTo>
                <a:lnTo>
                  <a:pt x="402" y="1169"/>
                </a:lnTo>
                <a:lnTo>
                  <a:pt x="610" y="1169"/>
                </a:lnTo>
                <a:lnTo>
                  <a:pt x="3131" y="1169"/>
                </a:lnTo>
                <a:cubicBezTo>
                  <a:pt x="3454" y="1169"/>
                  <a:pt x="3715" y="907"/>
                  <a:pt x="3715" y="584"/>
                </a:cubicBezTo>
                <a:cubicBezTo>
                  <a:pt x="3715" y="262"/>
                  <a:pt x="3454" y="0"/>
                  <a:pt x="3131" y="0"/>
                </a:cubicBezTo>
                <a:lnTo>
                  <a:pt x="383" y="0"/>
                </a:lnTo>
              </a:path>
            </a:pathLst>
          </a:custGeom>
          <a:solidFill>
            <a:schemeClr val="accent3"/>
          </a:solidFill>
          <a:ln>
            <a:noFill/>
          </a:ln>
          <a:effectLst/>
        </p:spPr>
        <p:txBody>
          <a:bodyPr wrap="none" anchor="ctr"/>
          <a:lstStyle/>
          <a:p>
            <a:endParaRPr lang="en-US" sz="900"/>
          </a:p>
        </p:txBody>
      </p:sp>
      <p:sp>
        <p:nvSpPr>
          <p:cNvPr id="55" name="Freeform 52">
            <a:extLst>
              <a:ext uri="{FF2B5EF4-FFF2-40B4-BE49-F238E27FC236}">
                <a16:creationId xmlns:a16="http://schemas.microsoft.com/office/drawing/2014/main" id="{A7E337CB-6FEC-48A7-A11C-7EF5BB2DC19E}"/>
              </a:ext>
            </a:extLst>
          </p:cNvPr>
          <p:cNvSpPr>
            <a:spLocks noChangeArrowheads="1"/>
          </p:cNvSpPr>
          <p:nvPr/>
        </p:nvSpPr>
        <p:spPr bwMode="auto">
          <a:xfrm>
            <a:off x="7517643" y="5007468"/>
            <a:ext cx="1233983" cy="1239312"/>
          </a:xfrm>
          <a:custGeom>
            <a:avLst/>
            <a:gdLst>
              <a:gd name="T0" fmla="*/ 2042 w 2043"/>
              <a:gd name="T1" fmla="*/ 2048 h 2049"/>
              <a:gd name="T2" fmla="*/ 0 w 2043"/>
              <a:gd name="T3" fmla="*/ 2048 h 2049"/>
              <a:gd name="T4" fmla="*/ 2042 w 2043"/>
              <a:gd name="T5" fmla="*/ 0 h 2049"/>
              <a:gd name="T6" fmla="*/ 2042 w 2043"/>
              <a:gd name="T7" fmla="*/ 2048 h 2049"/>
            </a:gdLst>
            <a:ahLst/>
            <a:cxnLst>
              <a:cxn ang="0">
                <a:pos x="T0" y="T1"/>
              </a:cxn>
              <a:cxn ang="0">
                <a:pos x="T2" y="T3"/>
              </a:cxn>
              <a:cxn ang="0">
                <a:pos x="T4" y="T5"/>
              </a:cxn>
              <a:cxn ang="0">
                <a:pos x="T6" y="T7"/>
              </a:cxn>
            </a:cxnLst>
            <a:rect l="0" t="0" r="r" b="b"/>
            <a:pathLst>
              <a:path w="2043" h="2049">
                <a:moveTo>
                  <a:pt x="2042" y="2048"/>
                </a:moveTo>
                <a:lnTo>
                  <a:pt x="0" y="2048"/>
                </a:lnTo>
                <a:lnTo>
                  <a:pt x="2042" y="0"/>
                </a:lnTo>
                <a:lnTo>
                  <a:pt x="2042" y="2048"/>
                </a:lnTo>
              </a:path>
            </a:pathLst>
          </a:custGeom>
          <a:solidFill>
            <a:schemeClr val="accent3"/>
          </a:solidFill>
          <a:ln>
            <a:noFill/>
          </a:ln>
          <a:effectLst/>
        </p:spPr>
        <p:txBody>
          <a:bodyPr wrap="none" anchor="ctr"/>
          <a:lstStyle/>
          <a:p>
            <a:endParaRPr lang="en-US" sz="900"/>
          </a:p>
        </p:txBody>
      </p:sp>
      <p:sp>
        <p:nvSpPr>
          <p:cNvPr id="96" name="TextBox 98">
            <a:extLst>
              <a:ext uri="{FF2B5EF4-FFF2-40B4-BE49-F238E27FC236}">
                <a16:creationId xmlns:a16="http://schemas.microsoft.com/office/drawing/2014/main" id="{CC78DD25-45F4-498E-96A1-8B384AACB006}"/>
              </a:ext>
            </a:extLst>
          </p:cNvPr>
          <p:cNvSpPr txBox="1"/>
          <p:nvPr/>
        </p:nvSpPr>
        <p:spPr>
          <a:xfrm>
            <a:off x="1307432" y="1973126"/>
            <a:ext cx="1104598" cy="338554"/>
          </a:xfrm>
          <a:prstGeom prst="rect">
            <a:avLst/>
          </a:prstGeom>
          <a:noFill/>
        </p:spPr>
        <p:txBody>
          <a:bodyPr wrap="none" rtlCol="0" anchor="ctr" anchorCtr="0">
            <a:spAutoFit/>
          </a:bodyPr>
          <a:lstStyle/>
          <a:p>
            <a:pPr algn="ctr"/>
            <a:r>
              <a:rPr lang="es-SV" sz="1600" b="1" dirty="0">
                <a:solidFill>
                  <a:schemeClr val="bg1"/>
                </a:solidFill>
                <a:ea typeface="League Spartan" charset="0"/>
                <a:cs typeface="Poppins SemiBold" pitchFamily="2" charset="77"/>
              </a:rPr>
              <a:t>PRUEVA VIH</a:t>
            </a:r>
            <a:endParaRPr lang="en-US" sz="1600" b="1" dirty="0">
              <a:solidFill>
                <a:schemeClr val="bg1"/>
              </a:solidFill>
              <a:ea typeface="League Spartan" charset="0"/>
              <a:cs typeface="Poppins SemiBold" pitchFamily="2" charset="77"/>
            </a:endParaRPr>
          </a:p>
        </p:txBody>
      </p:sp>
      <p:sp>
        <p:nvSpPr>
          <p:cNvPr id="97" name="TextBox 98">
            <a:extLst>
              <a:ext uri="{FF2B5EF4-FFF2-40B4-BE49-F238E27FC236}">
                <a16:creationId xmlns:a16="http://schemas.microsoft.com/office/drawing/2014/main" id="{2E27C9DF-51E9-4A98-BC7F-7F82404D2BAF}"/>
              </a:ext>
            </a:extLst>
          </p:cNvPr>
          <p:cNvSpPr txBox="1"/>
          <p:nvPr/>
        </p:nvSpPr>
        <p:spPr>
          <a:xfrm>
            <a:off x="3837007" y="1681899"/>
            <a:ext cx="1507337" cy="1077218"/>
          </a:xfrm>
          <a:prstGeom prst="rect">
            <a:avLst/>
          </a:prstGeom>
          <a:noFill/>
        </p:spPr>
        <p:txBody>
          <a:bodyPr wrap="none" rtlCol="0" anchor="ctr" anchorCtr="0">
            <a:spAutoFit/>
          </a:bodyPr>
          <a:lstStyle/>
          <a:p>
            <a:pPr algn="ctr"/>
            <a:r>
              <a:rPr lang="es-SV" sz="1600" b="1" dirty="0">
                <a:solidFill>
                  <a:schemeClr val="bg1"/>
                </a:solidFill>
                <a:ea typeface="League Spartan" charset="0"/>
                <a:cs typeface="Poppins SemiBold" pitchFamily="2" charset="77"/>
              </a:rPr>
              <a:t>VINCULACIÓN</a:t>
            </a:r>
          </a:p>
          <a:p>
            <a:pPr algn="ctr"/>
            <a:r>
              <a:rPr lang="es-SV" sz="1600" b="1" dirty="0">
                <a:solidFill>
                  <a:schemeClr val="bg1"/>
                </a:solidFill>
                <a:ea typeface="League Spartan" charset="0"/>
                <a:cs typeface="Poppins SemiBold" pitchFamily="2" charset="77"/>
              </a:rPr>
              <a:t>MONITOREO</a:t>
            </a:r>
          </a:p>
          <a:p>
            <a:pPr algn="ctr"/>
            <a:r>
              <a:rPr lang="es-SV" sz="1600" b="1" dirty="0">
                <a:solidFill>
                  <a:schemeClr val="bg1"/>
                </a:solidFill>
                <a:ea typeface="League Spartan" charset="0"/>
                <a:cs typeface="Poppins SemiBold" pitchFamily="2" charset="77"/>
              </a:rPr>
              <a:t>ASESORAMIENTO</a:t>
            </a:r>
          </a:p>
          <a:p>
            <a:pPr algn="ctr"/>
            <a:r>
              <a:rPr lang="es-SV" sz="1600" b="1" dirty="0">
                <a:solidFill>
                  <a:schemeClr val="bg1"/>
                </a:solidFill>
                <a:ea typeface="League Spartan" charset="0"/>
                <a:cs typeface="Poppins SemiBold" pitchFamily="2" charset="77"/>
              </a:rPr>
              <a:t>APOYO</a:t>
            </a:r>
            <a:endParaRPr lang="en-US" sz="1600" b="1" dirty="0">
              <a:solidFill>
                <a:schemeClr val="bg1"/>
              </a:solidFill>
              <a:ea typeface="League Spartan" charset="0"/>
              <a:cs typeface="Poppins SemiBold" pitchFamily="2" charset="77"/>
            </a:endParaRPr>
          </a:p>
        </p:txBody>
      </p:sp>
      <p:sp>
        <p:nvSpPr>
          <p:cNvPr id="98" name="TextBox 98">
            <a:extLst>
              <a:ext uri="{FF2B5EF4-FFF2-40B4-BE49-F238E27FC236}">
                <a16:creationId xmlns:a16="http://schemas.microsoft.com/office/drawing/2014/main" id="{76101E82-4CFF-4EB3-A915-2E1D52B3A88E}"/>
              </a:ext>
            </a:extLst>
          </p:cNvPr>
          <p:cNvSpPr txBox="1"/>
          <p:nvPr/>
        </p:nvSpPr>
        <p:spPr>
          <a:xfrm>
            <a:off x="6699294" y="1693700"/>
            <a:ext cx="1507336" cy="1323439"/>
          </a:xfrm>
          <a:prstGeom prst="rect">
            <a:avLst/>
          </a:prstGeom>
          <a:noFill/>
        </p:spPr>
        <p:txBody>
          <a:bodyPr wrap="none" rtlCol="0" anchor="ctr" anchorCtr="0">
            <a:spAutoFit/>
          </a:bodyPr>
          <a:lstStyle/>
          <a:p>
            <a:pPr algn="ctr"/>
            <a:r>
              <a:rPr lang="es-SV" sz="1600" b="1" dirty="0">
                <a:solidFill>
                  <a:schemeClr val="bg1"/>
                </a:solidFill>
                <a:ea typeface="League Spartan" charset="0"/>
                <a:cs typeface="Poppins SemiBold" pitchFamily="2" charset="77"/>
              </a:rPr>
              <a:t>RETENCIÓN</a:t>
            </a:r>
          </a:p>
          <a:p>
            <a:pPr algn="ctr"/>
            <a:r>
              <a:rPr lang="es-SV" sz="1600" b="1" dirty="0">
                <a:solidFill>
                  <a:schemeClr val="bg1"/>
                </a:solidFill>
                <a:ea typeface="League Spartan" charset="0"/>
                <a:cs typeface="Poppins SemiBold" pitchFamily="2" charset="77"/>
              </a:rPr>
              <a:t>ASESORAMIENTO</a:t>
            </a:r>
          </a:p>
          <a:p>
            <a:pPr algn="ctr"/>
            <a:r>
              <a:rPr lang="es-SV" sz="1600" b="1" dirty="0">
                <a:solidFill>
                  <a:schemeClr val="bg1"/>
                </a:solidFill>
                <a:ea typeface="League Spartan" charset="0"/>
                <a:cs typeface="Poppins SemiBold" pitchFamily="2" charset="77"/>
              </a:rPr>
              <a:t>MONITOREO</a:t>
            </a:r>
          </a:p>
          <a:p>
            <a:pPr algn="ctr"/>
            <a:r>
              <a:rPr lang="es-SV" sz="1600" b="1" dirty="0">
                <a:solidFill>
                  <a:schemeClr val="bg1"/>
                </a:solidFill>
                <a:ea typeface="League Spartan" charset="0"/>
                <a:cs typeface="Poppins SemiBold" pitchFamily="2" charset="77"/>
              </a:rPr>
              <a:t>APOYO</a:t>
            </a:r>
          </a:p>
          <a:p>
            <a:pPr algn="ctr"/>
            <a:endParaRPr lang="en-US" sz="1600" b="1" dirty="0">
              <a:solidFill>
                <a:schemeClr val="bg1"/>
              </a:solidFill>
              <a:ea typeface="League Spartan" charset="0"/>
              <a:cs typeface="Poppins SemiBold" pitchFamily="2" charset="77"/>
            </a:endParaRPr>
          </a:p>
        </p:txBody>
      </p:sp>
      <p:sp>
        <p:nvSpPr>
          <p:cNvPr id="99" name="TextBox 98">
            <a:extLst>
              <a:ext uri="{FF2B5EF4-FFF2-40B4-BE49-F238E27FC236}">
                <a16:creationId xmlns:a16="http://schemas.microsoft.com/office/drawing/2014/main" id="{EE30D313-691D-43D6-A7D0-1C593C568B2C}"/>
              </a:ext>
            </a:extLst>
          </p:cNvPr>
          <p:cNvSpPr txBox="1"/>
          <p:nvPr/>
        </p:nvSpPr>
        <p:spPr>
          <a:xfrm>
            <a:off x="9344012" y="1726904"/>
            <a:ext cx="1393523" cy="830997"/>
          </a:xfrm>
          <a:prstGeom prst="rect">
            <a:avLst/>
          </a:prstGeom>
          <a:noFill/>
        </p:spPr>
        <p:txBody>
          <a:bodyPr wrap="none" rtlCol="0" anchor="ctr" anchorCtr="0">
            <a:spAutoFit/>
          </a:bodyPr>
          <a:lstStyle/>
          <a:p>
            <a:pPr algn="ctr"/>
            <a:r>
              <a:rPr lang="es-SV" sz="1600" b="1" dirty="0">
                <a:solidFill>
                  <a:schemeClr val="bg1"/>
                </a:solidFill>
                <a:ea typeface="League Spartan" charset="0"/>
                <a:cs typeface="Poppins SemiBold" pitchFamily="2" charset="77"/>
              </a:rPr>
              <a:t>ASESORAMIETO</a:t>
            </a:r>
          </a:p>
          <a:p>
            <a:pPr algn="ctr"/>
            <a:r>
              <a:rPr lang="es-SV" sz="1600" b="1" dirty="0">
                <a:solidFill>
                  <a:schemeClr val="bg1"/>
                </a:solidFill>
                <a:ea typeface="League Spartan" charset="0"/>
                <a:cs typeface="Poppins SemiBold" pitchFamily="2" charset="77"/>
              </a:rPr>
              <a:t>MONITOREO</a:t>
            </a:r>
          </a:p>
          <a:p>
            <a:pPr algn="ctr"/>
            <a:r>
              <a:rPr lang="es-SV" sz="1600" b="1" dirty="0">
                <a:solidFill>
                  <a:schemeClr val="bg1"/>
                </a:solidFill>
                <a:ea typeface="League Spartan" charset="0"/>
                <a:cs typeface="Poppins SemiBold" pitchFamily="2" charset="77"/>
              </a:rPr>
              <a:t>ADHERENCIA</a:t>
            </a:r>
            <a:endParaRPr lang="en-US" sz="1600" b="1" dirty="0">
              <a:solidFill>
                <a:schemeClr val="bg1"/>
              </a:solidFill>
              <a:ea typeface="League Spartan" charset="0"/>
              <a:cs typeface="Poppins SemiBold" pitchFamily="2" charset="77"/>
            </a:endParaRPr>
          </a:p>
        </p:txBody>
      </p:sp>
      <p:sp>
        <p:nvSpPr>
          <p:cNvPr id="108" name="Subtitle 2">
            <a:extLst>
              <a:ext uri="{FF2B5EF4-FFF2-40B4-BE49-F238E27FC236}">
                <a16:creationId xmlns:a16="http://schemas.microsoft.com/office/drawing/2014/main" id="{379847D4-250E-4DBE-ABA2-1B6E8562761B}"/>
              </a:ext>
            </a:extLst>
          </p:cNvPr>
          <p:cNvSpPr txBox="1">
            <a:spLocks/>
          </p:cNvSpPr>
          <p:nvPr/>
        </p:nvSpPr>
        <p:spPr>
          <a:xfrm flipH="1">
            <a:off x="1180325" y="2760954"/>
            <a:ext cx="1532244" cy="607859"/>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b="1" dirty="0">
                <a:solidFill>
                  <a:schemeClr val="tx1"/>
                </a:solidFill>
                <a:latin typeface="+mn-lt"/>
                <a:ea typeface="Open Sans Light" panose="020B0306030504020204" pitchFamily="34" charset="0"/>
                <a:cs typeface="Open Sans Light" panose="020B0306030504020204" pitchFamily="34" charset="0"/>
              </a:rPr>
              <a:t>PERSONA VIH +</a:t>
            </a:r>
          </a:p>
        </p:txBody>
      </p:sp>
      <p:sp>
        <p:nvSpPr>
          <p:cNvPr id="110" name="Subtitle 2">
            <a:extLst>
              <a:ext uri="{FF2B5EF4-FFF2-40B4-BE49-F238E27FC236}">
                <a16:creationId xmlns:a16="http://schemas.microsoft.com/office/drawing/2014/main" id="{F9DA788E-D5C6-4D3E-8CD6-9E069C0DAE5D}"/>
              </a:ext>
            </a:extLst>
          </p:cNvPr>
          <p:cNvSpPr txBox="1">
            <a:spLocks/>
          </p:cNvSpPr>
          <p:nvPr/>
        </p:nvSpPr>
        <p:spPr>
          <a:xfrm flipH="1">
            <a:off x="1180325" y="4732717"/>
            <a:ext cx="1532244" cy="307392"/>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endParaRPr lang="en-US" sz="1250" dirty="0">
              <a:solidFill>
                <a:schemeClr val="tx1"/>
              </a:solidFill>
              <a:latin typeface="+mn-lt"/>
              <a:ea typeface="Open Sans Light" panose="020B0306030504020204" pitchFamily="34" charset="0"/>
              <a:cs typeface="Open Sans Light" panose="020B0306030504020204" pitchFamily="34" charset="0"/>
            </a:endParaRPr>
          </a:p>
        </p:txBody>
      </p:sp>
      <p:sp>
        <p:nvSpPr>
          <p:cNvPr id="111" name="Subtitle 2">
            <a:extLst>
              <a:ext uri="{FF2B5EF4-FFF2-40B4-BE49-F238E27FC236}">
                <a16:creationId xmlns:a16="http://schemas.microsoft.com/office/drawing/2014/main" id="{C016EF78-055E-414B-8ECC-6C4D51F48AF3}"/>
              </a:ext>
            </a:extLst>
          </p:cNvPr>
          <p:cNvSpPr txBox="1">
            <a:spLocks/>
          </p:cNvSpPr>
          <p:nvPr/>
        </p:nvSpPr>
        <p:spPr>
          <a:xfrm flipH="1">
            <a:off x="3848080" y="2623902"/>
            <a:ext cx="1818123" cy="3476849"/>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600" b="1" dirty="0">
                <a:solidFill>
                  <a:schemeClr val="tx1"/>
                </a:solidFill>
                <a:latin typeface="+mn-lt"/>
                <a:ea typeface="Open Sans Light" panose="020B0306030504020204" pitchFamily="34" charset="0"/>
                <a:cs typeface="Open Sans Light" panose="020B0306030504020204" pitchFamily="34" charset="0"/>
              </a:rPr>
              <a:t>ATENCION MEDICA</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DETERMINACIÓN DEL ESTADIO DE LA INFECCIÓN</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ATENCIÓN PSICOLOGICA, ODONTOLOGICA, GINECOLOGICA, OTRAS</a:t>
            </a:r>
          </a:p>
          <a:p>
            <a:pPr algn="l">
              <a:lnSpc>
                <a:spcPts val="2050"/>
              </a:lnSpc>
            </a:pPr>
            <a:r>
              <a:rPr lang="en-US" sz="1600" dirty="0">
                <a:solidFill>
                  <a:schemeClr val="tx1"/>
                </a:solidFill>
                <a:latin typeface="+mn-lt"/>
                <a:ea typeface="Open Sans Light" panose="020B0306030504020204" pitchFamily="34" charset="0"/>
                <a:cs typeface="Open Sans Light" panose="020B0306030504020204" pitchFamily="34" charset="0"/>
              </a:rPr>
              <a:t>SEGUIMIENTOS EPIDEMIOLOGICOS</a:t>
            </a:r>
          </a:p>
          <a:p>
            <a:pPr algn="l">
              <a:lnSpc>
                <a:spcPts val="2050"/>
              </a:lnSpc>
            </a:pPr>
            <a:endParaRPr lang="en-US" sz="1600" dirty="0">
              <a:solidFill>
                <a:schemeClr val="tx1"/>
              </a:solidFill>
              <a:latin typeface="+mn-lt"/>
              <a:ea typeface="Open Sans Light" panose="020B0306030504020204" pitchFamily="34" charset="0"/>
              <a:cs typeface="Open Sans Light" panose="020B0306030504020204" pitchFamily="34" charset="0"/>
            </a:endParaRPr>
          </a:p>
        </p:txBody>
      </p:sp>
      <p:sp>
        <p:nvSpPr>
          <p:cNvPr id="114" name="Subtitle 2">
            <a:extLst>
              <a:ext uri="{FF2B5EF4-FFF2-40B4-BE49-F238E27FC236}">
                <a16:creationId xmlns:a16="http://schemas.microsoft.com/office/drawing/2014/main" id="{5910457F-F64A-4675-9E49-C6131FEAFEF9}"/>
              </a:ext>
            </a:extLst>
          </p:cNvPr>
          <p:cNvSpPr txBox="1">
            <a:spLocks/>
          </p:cNvSpPr>
          <p:nvPr/>
        </p:nvSpPr>
        <p:spPr>
          <a:xfrm flipH="1">
            <a:off x="6641527" y="2895225"/>
            <a:ext cx="1822476" cy="1795876"/>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800" b="1" dirty="0">
                <a:solidFill>
                  <a:schemeClr val="tx1"/>
                </a:solidFill>
                <a:latin typeface="+mn-lt"/>
                <a:ea typeface="Open Sans Light" panose="020B0306030504020204" pitchFamily="34" charset="0"/>
                <a:cs typeface="Open Sans Light" panose="020B0306030504020204" pitchFamily="34" charset="0"/>
              </a:rPr>
              <a:t>TERAPIA ANTIRETROVIRAL</a:t>
            </a:r>
          </a:p>
          <a:p>
            <a:pPr algn="l">
              <a:lnSpc>
                <a:spcPts val="2050"/>
              </a:lnSpc>
            </a:pPr>
            <a:r>
              <a:rPr lang="en-US" sz="1800" dirty="0">
                <a:solidFill>
                  <a:schemeClr val="tx1"/>
                </a:solidFill>
                <a:latin typeface="+mn-lt"/>
                <a:ea typeface="Open Sans Light" panose="020B0306030504020204" pitchFamily="34" charset="0"/>
                <a:cs typeface="Open Sans Light" panose="020B0306030504020204" pitchFamily="34" charset="0"/>
              </a:rPr>
              <a:t>TRATAMIENTOS PROFILACTICOS</a:t>
            </a:r>
          </a:p>
          <a:p>
            <a:pPr algn="l">
              <a:lnSpc>
                <a:spcPts val="2050"/>
              </a:lnSpc>
            </a:pPr>
            <a:r>
              <a:rPr lang="en-US" sz="1800" dirty="0">
                <a:solidFill>
                  <a:schemeClr val="tx1"/>
                </a:solidFill>
                <a:latin typeface="+mn-lt"/>
                <a:ea typeface="Open Sans Light" panose="020B0306030504020204" pitchFamily="34" charset="0"/>
                <a:cs typeface="Open Sans Light" panose="020B0306030504020204" pitchFamily="34" charset="0"/>
              </a:rPr>
              <a:t>TRATAMIENTOS CURATIVOS</a:t>
            </a:r>
          </a:p>
        </p:txBody>
      </p:sp>
      <p:sp>
        <p:nvSpPr>
          <p:cNvPr id="117" name="Subtitle 2">
            <a:extLst>
              <a:ext uri="{FF2B5EF4-FFF2-40B4-BE49-F238E27FC236}">
                <a16:creationId xmlns:a16="http://schemas.microsoft.com/office/drawing/2014/main" id="{426C10EF-F125-4C3E-AD7E-AA0078B6BD45}"/>
              </a:ext>
            </a:extLst>
          </p:cNvPr>
          <p:cNvSpPr txBox="1">
            <a:spLocks/>
          </p:cNvSpPr>
          <p:nvPr/>
        </p:nvSpPr>
        <p:spPr>
          <a:xfrm flipH="1">
            <a:off x="9479431" y="2911719"/>
            <a:ext cx="1532244" cy="607859"/>
          </a:xfrm>
          <a:prstGeom prst="rect">
            <a:avLst/>
          </a:prstGeom>
        </p:spPr>
        <p:txBody>
          <a:bodyPr vert="horz" wrap="square" lIns="45720" tIns="22860" rIns="4572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050"/>
              </a:lnSpc>
            </a:pPr>
            <a:r>
              <a:rPr lang="en-US" sz="1800" b="1" dirty="0">
                <a:solidFill>
                  <a:schemeClr val="tx1"/>
                </a:solidFill>
                <a:latin typeface="+mn-lt"/>
                <a:ea typeface="Open Sans Light" panose="020B0306030504020204" pitchFamily="34" charset="0"/>
                <a:cs typeface="Open Sans Light" panose="020B0306030504020204" pitchFamily="34" charset="0"/>
              </a:rPr>
              <a:t>SUPRESIÓN VIRAL </a:t>
            </a:r>
          </a:p>
        </p:txBody>
      </p:sp>
      <p:sp>
        <p:nvSpPr>
          <p:cNvPr id="44" name="Shape 2539">
            <a:extLst>
              <a:ext uri="{FF2B5EF4-FFF2-40B4-BE49-F238E27FC236}">
                <a16:creationId xmlns:a16="http://schemas.microsoft.com/office/drawing/2014/main" id="{C88C82AF-E5BD-441D-AC7F-1F79530954E9}"/>
              </a:ext>
            </a:extLst>
          </p:cNvPr>
          <p:cNvSpPr>
            <a:spLocks noChangeAspect="1"/>
          </p:cNvSpPr>
          <p:nvPr/>
        </p:nvSpPr>
        <p:spPr>
          <a:xfrm>
            <a:off x="2765989" y="2969657"/>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49" name="Shape 2539">
            <a:extLst>
              <a:ext uri="{FF2B5EF4-FFF2-40B4-BE49-F238E27FC236}">
                <a16:creationId xmlns:a16="http://schemas.microsoft.com/office/drawing/2014/main" id="{5346C14B-7603-4EAE-B862-4E8280FB3C19}"/>
              </a:ext>
            </a:extLst>
          </p:cNvPr>
          <p:cNvSpPr>
            <a:spLocks noChangeAspect="1"/>
          </p:cNvSpPr>
          <p:nvPr/>
        </p:nvSpPr>
        <p:spPr>
          <a:xfrm>
            <a:off x="5430791" y="2962493"/>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57" name="Shape 2539">
            <a:extLst>
              <a:ext uri="{FF2B5EF4-FFF2-40B4-BE49-F238E27FC236}">
                <a16:creationId xmlns:a16="http://schemas.microsoft.com/office/drawing/2014/main" id="{576054FC-C7A0-4CA9-97B4-2585B1ED1740}"/>
              </a:ext>
            </a:extLst>
          </p:cNvPr>
          <p:cNvSpPr>
            <a:spLocks noChangeAspect="1"/>
          </p:cNvSpPr>
          <p:nvPr/>
        </p:nvSpPr>
        <p:spPr>
          <a:xfrm>
            <a:off x="10896331" y="3048424"/>
            <a:ext cx="279328" cy="190451"/>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61" name="Shape 2541">
            <a:extLst>
              <a:ext uri="{FF2B5EF4-FFF2-40B4-BE49-F238E27FC236}">
                <a16:creationId xmlns:a16="http://schemas.microsoft.com/office/drawing/2014/main" id="{72B5D04D-3923-4688-B092-F6BA1B58C3C2}"/>
              </a:ext>
            </a:extLst>
          </p:cNvPr>
          <p:cNvSpPr>
            <a:spLocks noChangeAspect="1"/>
          </p:cNvSpPr>
          <p:nvPr/>
        </p:nvSpPr>
        <p:spPr>
          <a:xfrm>
            <a:off x="8171240" y="2939159"/>
            <a:ext cx="228541" cy="228541"/>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64" name="Shape 2591">
            <a:extLst>
              <a:ext uri="{FF2B5EF4-FFF2-40B4-BE49-F238E27FC236}">
                <a16:creationId xmlns:a16="http://schemas.microsoft.com/office/drawing/2014/main" id="{C0A3DA7A-D0F8-4516-A730-4C17F84B1720}"/>
              </a:ext>
            </a:extLst>
          </p:cNvPr>
          <p:cNvSpPr>
            <a:spLocks noChangeAspect="1"/>
          </p:cNvSpPr>
          <p:nvPr/>
        </p:nvSpPr>
        <p:spPr>
          <a:xfrm>
            <a:off x="2830380" y="571216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65" name="Shape 2527">
            <a:extLst>
              <a:ext uri="{FF2B5EF4-FFF2-40B4-BE49-F238E27FC236}">
                <a16:creationId xmlns:a16="http://schemas.microsoft.com/office/drawing/2014/main" id="{3BEB3507-A6C1-4AF7-9D79-05F26FA2CC98}"/>
              </a:ext>
            </a:extLst>
          </p:cNvPr>
          <p:cNvSpPr>
            <a:spLocks noChangeAspect="1"/>
          </p:cNvSpPr>
          <p:nvPr/>
        </p:nvSpPr>
        <p:spPr>
          <a:xfrm>
            <a:off x="8304271" y="57136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66" name="Shape 2546">
            <a:extLst>
              <a:ext uri="{FF2B5EF4-FFF2-40B4-BE49-F238E27FC236}">
                <a16:creationId xmlns:a16="http://schemas.microsoft.com/office/drawing/2014/main" id="{0C606009-430F-4F07-8DC2-DB0331C24AEB}"/>
              </a:ext>
            </a:extLst>
          </p:cNvPr>
          <p:cNvSpPr>
            <a:spLocks noChangeAspect="1"/>
          </p:cNvSpPr>
          <p:nvPr/>
        </p:nvSpPr>
        <p:spPr>
          <a:xfrm>
            <a:off x="11024483" y="5737558"/>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
        <p:nvSpPr>
          <p:cNvPr id="67" name="Shape 2623">
            <a:extLst>
              <a:ext uri="{FF2B5EF4-FFF2-40B4-BE49-F238E27FC236}">
                <a16:creationId xmlns:a16="http://schemas.microsoft.com/office/drawing/2014/main" id="{C46CA8C8-4912-4375-9385-E18B896AE346}"/>
              </a:ext>
            </a:extLst>
          </p:cNvPr>
          <p:cNvSpPr>
            <a:spLocks noChangeAspect="1"/>
          </p:cNvSpPr>
          <p:nvPr/>
        </p:nvSpPr>
        <p:spPr>
          <a:xfrm>
            <a:off x="5559304" y="571216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ea typeface="Open Sans Semibold" charset="0"/>
              <a:cs typeface="Open Sans Semibold" charset="0"/>
            </a:endParaRPr>
          </a:p>
        </p:txBody>
      </p:sp>
    </p:spTree>
    <p:extLst>
      <p:ext uri="{BB962C8B-B14F-4D97-AF65-F5344CB8AC3E}">
        <p14:creationId xmlns:p14="http://schemas.microsoft.com/office/powerpoint/2010/main" val="85450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7193C0-B953-4B1A-BA3E-CD3B354ABEC6}"/>
              </a:ext>
            </a:extLst>
          </p:cNvPr>
          <p:cNvPicPr>
            <a:picLocks noChangeAspect="1"/>
          </p:cNvPicPr>
          <p:nvPr/>
        </p:nvPicPr>
        <p:blipFill>
          <a:blip r:embed="rId2"/>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4022783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15CFBE-F2EF-4A8C-BAD9-BFD4DE4DFD94}"/>
              </a:ext>
            </a:extLst>
          </p:cNvPr>
          <p:cNvPicPr>
            <a:picLocks noChangeAspect="1"/>
          </p:cNvPicPr>
          <p:nvPr/>
        </p:nvPicPr>
        <p:blipFill>
          <a:blip r:embed="rId2"/>
          <a:stretch>
            <a:fillRect/>
          </a:stretch>
        </p:blipFill>
        <p:spPr>
          <a:xfrm>
            <a:off x="643467" y="1316143"/>
            <a:ext cx="10905066" cy="4225712"/>
          </a:xfrm>
          <a:prstGeom prst="rect">
            <a:avLst/>
          </a:prstGeom>
        </p:spPr>
      </p:pic>
    </p:spTree>
    <p:extLst>
      <p:ext uri="{BB962C8B-B14F-4D97-AF65-F5344CB8AC3E}">
        <p14:creationId xmlns:p14="http://schemas.microsoft.com/office/powerpoint/2010/main" val="145350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A6E9F2-0448-4A66-BE9A-09C1BDC5B218}"/>
              </a:ext>
            </a:extLst>
          </p:cNvPr>
          <p:cNvPicPr>
            <a:picLocks noChangeAspect="1"/>
          </p:cNvPicPr>
          <p:nvPr/>
        </p:nvPicPr>
        <p:blipFill>
          <a:blip r:embed="rId2"/>
          <a:stretch>
            <a:fillRect/>
          </a:stretch>
        </p:blipFill>
        <p:spPr>
          <a:xfrm>
            <a:off x="4417570" y="629455"/>
            <a:ext cx="7355989" cy="5771345"/>
          </a:xfrm>
          <a:prstGeom prst="rect">
            <a:avLst/>
          </a:prstGeom>
        </p:spPr>
      </p:pic>
      <p:sp>
        <p:nvSpPr>
          <p:cNvPr id="4" name="CuadroTexto 3">
            <a:extLst>
              <a:ext uri="{FF2B5EF4-FFF2-40B4-BE49-F238E27FC236}">
                <a16:creationId xmlns:a16="http://schemas.microsoft.com/office/drawing/2014/main" id="{982AE89B-2242-4412-AAD5-F0E5F3AAF315}"/>
              </a:ext>
            </a:extLst>
          </p:cNvPr>
          <p:cNvSpPr txBox="1"/>
          <p:nvPr/>
        </p:nvSpPr>
        <p:spPr>
          <a:xfrm>
            <a:off x="218814" y="874455"/>
            <a:ext cx="3931846" cy="2769989"/>
          </a:xfrm>
          <a:prstGeom prst="rect">
            <a:avLst/>
          </a:prstGeom>
          <a:noFill/>
        </p:spPr>
        <p:txBody>
          <a:bodyPr wrap="none" rtlCol="0">
            <a:spAutoFit/>
          </a:bodyPr>
          <a:lstStyle/>
          <a:p>
            <a:r>
              <a:rPr lang="es-SV" sz="2800" dirty="0">
                <a:solidFill>
                  <a:schemeClr val="accent6">
                    <a:lumMod val="75000"/>
                  </a:schemeClr>
                </a:solidFill>
              </a:rPr>
              <a:t>CONTINUO DE LA ATENCIÓN</a:t>
            </a:r>
          </a:p>
          <a:p>
            <a:r>
              <a:rPr lang="es-SV" sz="2800" dirty="0">
                <a:solidFill>
                  <a:schemeClr val="accent6">
                    <a:lumMod val="75000"/>
                  </a:schemeClr>
                </a:solidFill>
              </a:rPr>
              <a:t>EL SALVADOR</a:t>
            </a:r>
          </a:p>
          <a:p>
            <a:r>
              <a:rPr lang="es-SV" sz="2800" dirty="0">
                <a:solidFill>
                  <a:schemeClr val="accent6">
                    <a:lumMod val="75000"/>
                  </a:schemeClr>
                </a:solidFill>
              </a:rPr>
              <a:t>JULIO, 2020</a:t>
            </a:r>
          </a:p>
          <a:p>
            <a:endParaRPr lang="es-SV" sz="2000" dirty="0"/>
          </a:p>
          <a:p>
            <a:r>
              <a:rPr lang="es-SV" sz="1400" dirty="0"/>
              <a:t>Fuente:</a:t>
            </a:r>
          </a:p>
          <a:p>
            <a:r>
              <a:rPr lang="es-SV" sz="1400" dirty="0"/>
              <a:t>Ministerio de Salud</a:t>
            </a:r>
          </a:p>
          <a:p>
            <a:r>
              <a:rPr lang="es-SV" sz="1400" dirty="0"/>
              <a:t>Sistema Único de Monitoreo, Evaluación</a:t>
            </a:r>
          </a:p>
          <a:p>
            <a:r>
              <a:rPr lang="es-SV" sz="1400" dirty="0"/>
              <a:t>y Vigilancia Epidemiológica del VIH</a:t>
            </a:r>
          </a:p>
          <a:p>
            <a:r>
              <a:rPr lang="es-SV" sz="1400" dirty="0"/>
              <a:t>SUMEVE.</a:t>
            </a:r>
          </a:p>
        </p:txBody>
      </p:sp>
    </p:spTree>
    <p:extLst>
      <p:ext uri="{BB962C8B-B14F-4D97-AF65-F5344CB8AC3E}">
        <p14:creationId xmlns:p14="http://schemas.microsoft.com/office/powerpoint/2010/main" val="2387955837"/>
      </p:ext>
    </p:extLst>
  </p:cSld>
  <p:clrMapOvr>
    <a:masterClrMapping/>
  </p:clrMapOvr>
</p:sld>
</file>

<file path=ppt/theme/theme1.xml><?xml version="1.0" encoding="utf-8"?>
<a:theme xmlns:a="http://schemas.openxmlformats.org/drawingml/2006/main" name="Tema de Office">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NDREU-01">
      <a:majorFont>
        <a:latin typeface="Arial Nova Cond Light"/>
        <a:ea typeface=""/>
        <a:cs typeface=""/>
      </a:majorFont>
      <a:minorFont>
        <a:latin typeface="Arial Nova Co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2677</Words>
  <Application>Microsoft Office PowerPoint</Application>
  <PresentationFormat>Widescreen</PresentationFormat>
  <Paragraphs>282</Paragraphs>
  <Slides>52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Arial Nova Cond Light</vt:lpstr>
      <vt:lpstr>Gill Sans</vt:lpstr>
      <vt:lpstr>Roboto-Bold</vt:lpstr>
      <vt:lpstr>Tema de Office</vt:lpstr>
      <vt:lpstr>CONSULTORÍA PARA DESARROLLAR TALLERES EN LÍNEA PARA LA CREACIÓN DE DEMANDA DE TRATAMIENTO DESDE LA SOCIEDAD CIVIL EN ASPECTOS CLINICOS EN EL SALVADOR, HONDURAS Y GUATEMALA.</vt:lpstr>
      <vt:lpstr>PowerPoint Presentation</vt:lpstr>
      <vt:lpstr>PowerPoint Presentation</vt:lpstr>
      <vt:lpstr>Continuo de atención del VIH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vt:lpstr>
      <vt:lpstr>DEFINICION </vt:lpstr>
      <vt:lpstr>Factores de riesgo de enfermedad grave</vt:lpstr>
      <vt:lpstr>Presentación Clínica </vt:lpstr>
      <vt:lpstr>La economía en el tiempo de Covid-19
</vt:lpstr>
      <vt:lpstr>Acciones para el control del COVID-19 Generales</vt:lpstr>
      <vt:lpstr>Acciones para el control del COVID-19 Especificas en salud</vt:lpstr>
      <vt:lpstr>PowerPoint Presentation</vt:lpstr>
      <vt:lpstr>Problemática de los ARV.</vt:lpstr>
      <vt:lpstr>Grupos de salud piden un mejor acceso a los medicamentos contra el VIH en medio de la crisis COVID-19</vt:lpstr>
      <vt:lpstr>PowerPoint Presentation</vt:lpstr>
      <vt:lpstr>PowerPoint Presentation</vt:lpstr>
      <vt:lpstr>Implicaciones psicosociales</vt:lpstr>
      <vt:lpstr>Implicaciones psicosociales</vt:lpstr>
      <vt:lpstr>Expectativas para los próximos años.</vt:lpstr>
      <vt:lpstr>LECCIONES DE LA EPIDEMIA DEL VIH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CONSULTORÍA PARA DESARROLLAR TALLERES EN LÍNEA PAR LA CREACIÓN DE DEMANDA DE TRATAMIENTO DESDE LA SOCIEDAD CIVIL EN ASPECTOS CLINICOS EN EL SALVADOR, HONDURAS Y GUATEMALA.</dc:title>
  <dc:creator>Humberto Andreu</dc:creator>
  <cp:lastModifiedBy>Ari-Ben Roberto Andrade Urbina</cp:lastModifiedBy>
  <cp:revision>3</cp:revision>
  <dcterms:created xsi:type="dcterms:W3CDTF">2020-08-25T13:57:05Z</dcterms:created>
  <dcterms:modified xsi:type="dcterms:W3CDTF">2020-09-11T16:38:19Z</dcterms:modified>
</cp:coreProperties>
</file>